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015f08e61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f8d4272a84e40"/>
  </p:sldMasterIdLst>
  <p:sldIdLst>
    <p:sldId xmlns:r="http://schemas.openxmlformats.org/officeDocument/2006/relationships" id="256" r:id="R1748b31627ad4964"/>
    <p:sldId xmlns:r="http://schemas.openxmlformats.org/officeDocument/2006/relationships" id="257" r:id="R91d67b1771964b83"/>
    <p:sldId xmlns:r="http://schemas.openxmlformats.org/officeDocument/2006/relationships" id="258" r:id="Rd556d472dbc14e47"/>
    <p:sldId xmlns:r="http://schemas.openxmlformats.org/officeDocument/2006/relationships" id="259" r:id="R0ff0868f261042be"/>
    <p:sldId xmlns:r="http://schemas.openxmlformats.org/officeDocument/2006/relationships" id="260" r:id="R4002e87329034512"/>
    <p:sldId xmlns:r="http://schemas.openxmlformats.org/officeDocument/2006/relationships" id="261" r:id="R354705c0b6794fd2"/>
    <p:sldId xmlns:r="http://schemas.openxmlformats.org/officeDocument/2006/relationships" id="262" r:id="R07375efa1567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f8d4272a84e40" /><Relationship Type="http://schemas.openxmlformats.org/officeDocument/2006/relationships/slide" Target="/ppt/slides/slide1.xml" Id="R1748b31627ad4964" /><Relationship Type="http://schemas.openxmlformats.org/officeDocument/2006/relationships/slide" Target="/ppt/slides/slide2.xml" Id="R91d67b1771964b83" /><Relationship Type="http://schemas.openxmlformats.org/officeDocument/2006/relationships/slide" Target="/ppt/slides/slide3.xml" Id="Rd556d472dbc14e47" /><Relationship Type="http://schemas.openxmlformats.org/officeDocument/2006/relationships/slide" Target="/ppt/slides/slide4.xml" Id="R0ff0868f261042be" /><Relationship Type="http://schemas.openxmlformats.org/officeDocument/2006/relationships/slide" Target="/ppt/slides/slide5.xml" Id="R4002e87329034512" /><Relationship Type="http://schemas.openxmlformats.org/officeDocument/2006/relationships/slide" Target="/ppt/slides/slide6.xml" Id="R354705c0b6794fd2" /><Relationship Type="http://schemas.openxmlformats.org/officeDocument/2006/relationships/slide" Target="/ppt/slides/slide7.xml" Id="R07375efa1567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699ffae9c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ed2b315649ff" /><Relationship Type="http://schemas.openxmlformats.org/officeDocument/2006/relationships/theme" Target="/ppt/slideMasters/theme/theme1.xml" Id="R1980ff847a50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bed2b3156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bd15e717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d3ccf129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9f3c399c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9da22aa4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87f3d7af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f9d67da6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357c6581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