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195d39829649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e8733bd3ca4b3b"/>
  </p:sldMasterIdLst>
  <p:sldIdLst>
    <p:sldId xmlns:r="http://schemas.openxmlformats.org/officeDocument/2006/relationships" id="256" r:id="R04fe1d99f01242e5"/>
    <p:sldId xmlns:r="http://schemas.openxmlformats.org/officeDocument/2006/relationships" id="257" r:id="Rede127e659424527"/>
    <p:sldId xmlns:r="http://schemas.openxmlformats.org/officeDocument/2006/relationships" id="258" r:id="R659bcb5278664ca2"/>
    <p:sldId xmlns:r="http://schemas.openxmlformats.org/officeDocument/2006/relationships" id="259" r:id="R235379e2b7394224"/>
    <p:sldId xmlns:r="http://schemas.openxmlformats.org/officeDocument/2006/relationships" id="260" r:id="Ra8a3a19bf7854d82"/>
    <p:sldId xmlns:r="http://schemas.openxmlformats.org/officeDocument/2006/relationships" id="261" r:id="Rf1fac8e37272443d"/>
    <p:sldId xmlns:r="http://schemas.openxmlformats.org/officeDocument/2006/relationships" id="262" r:id="R55782b13872d49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e8733bd3ca4b3b" /><Relationship Type="http://schemas.openxmlformats.org/officeDocument/2006/relationships/slide" Target="/ppt/slides/slide1.xml" Id="R04fe1d99f01242e5" /><Relationship Type="http://schemas.openxmlformats.org/officeDocument/2006/relationships/slide" Target="/ppt/slides/slide2.xml" Id="Rede127e659424527" /><Relationship Type="http://schemas.openxmlformats.org/officeDocument/2006/relationships/slide" Target="/ppt/slides/slide3.xml" Id="R659bcb5278664ca2" /><Relationship Type="http://schemas.openxmlformats.org/officeDocument/2006/relationships/slide" Target="/ppt/slides/slide4.xml" Id="R235379e2b7394224" /><Relationship Type="http://schemas.openxmlformats.org/officeDocument/2006/relationships/slide" Target="/ppt/slides/slide5.xml" Id="Ra8a3a19bf7854d82" /><Relationship Type="http://schemas.openxmlformats.org/officeDocument/2006/relationships/slide" Target="/ppt/slides/slide6.xml" Id="Rf1fac8e37272443d" /><Relationship Type="http://schemas.openxmlformats.org/officeDocument/2006/relationships/slide" Target="/ppt/slides/slide7.xml" Id="R55782b13872d49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75e2f84ccf4a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954bbec914d68" /><Relationship Type="http://schemas.openxmlformats.org/officeDocument/2006/relationships/theme" Target="/ppt/slideMasters/theme/theme1.xml" Id="Ra638e5785a2446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3954bbec914d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9f418cf6b4a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01a9b2ce445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a187638644b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8d8470dd945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2adf352e54b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26c63624241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cd7ea363f4d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LEEVES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LEEVES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 COLIN TANGNES LEEVES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Hellerudveien 69A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916 973 721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