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7f8ac8a8ac94fb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228c68f88b41a7"/>
  </p:sldMasterIdLst>
  <p:sldIdLst>
    <p:sldId xmlns:r="http://schemas.openxmlformats.org/officeDocument/2006/relationships" id="256" r:id="R13b6f7e5601549fe"/>
    <p:sldId xmlns:r="http://schemas.openxmlformats.org/officeDocument/2006/relationships" id="257" r:id="R2b578b83a9d541c4"/>
    <p:sldId xmlns:r="http://schemas.openxmlformats.org/officeDocument/2006/relationships" id="258" r:id="Rd2b4ebf439734ce4"/>
    <p:sldId xmlns:r="http://schemas.openxmlformats.org/officeDocument/2006/relationships" id="259" r:id="R86a8a62f6b7a4085"/>
    <p:sldId xmlns:r="http://schemas.openxmlformats.org/officeDocument/2006/relationships" id="260" r:id="Rfb2e538396f94f9d"/>
    <p:sldId xmlns:r="http://schemas.openxmlformats.org/officeDocument/2006/relationships" id="261" r:id="Rd77c7ae4012e49b3"/>
    <p:sldId xmlns:r="http://schemas.openxmlformats.org/officeDocument/2006/relationships" id="262" r:id="R994673bb0b754d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228c68f88b41a7" /><Relationship Type="http://schemas.openxmlformats.org/officeDocument/2006/relationships/slide" Target="/ppt/slides/slide1.xml" Id="R13b6f7e5601549fe" /><Relationship Type="http://schemas.openxmlformats.org/officeDocument/2006/relationships/slide" Target="/ppt/slides/slide2.xml" Id="R2b578b83a9d541c4" /><Relationship Type="http://schemas.openxmlformats.org/officeDocument/2006/relationships/slide" Target="/ppt/slides/slide3.xml" Id="Rd2b4ebf439734ce4" /><Relationship Type="http://schemas.openxmlformats.org/officeDocument/2006/relationships/slide" Target="/ppt/slides/slide4.xml" Id="R86a8a62f6b7a4085" /><Relationship Type="http://schemas.openxmlformats.org/officeDocument/2006/relationships/slide" Target="/ppt/slides/slide5.xml" Id="Rfb2e538396f94f9d" /><Relationship Type="http://schemas.openxmlformats.org/officeDocument/2006/relationships/slide" Target="/ppt/slides/slide6.xml" Id="Rd77c7ae4012e49b3" /><Relationship Type="http://schemas.openxmlformats.org/officeDocument/2006/relationships/slide" Target="/ppt/slides/slide7.xml" Id="R994673bb0b754d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963bf8346e46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deeb8b7ae64220" /><Relationship Type="http://schemas.openxmlformats.org/officeDocument/2006/relationships/theme" Target="/ppt/slideMasters/theme/theme1.xml" Id="R4b190b21ae8f4a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deeb8b7ae6422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c5aeb45d4340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ef7f7a8e4344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276d20578441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06ee383f54b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ab396eadf4c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12e656f3d4b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1b0f282b244c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JAMEKO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JAMEKO HOLDING AS ble etablert [år] og holder til i Eidsvoll.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−200 776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971 053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26 167 417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41 072 582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ARNE FINSBRÅTEN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Odalsvegen 879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2080 Eidsvoll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916 953 321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JAMEKO HOLDING AS</a:t>
            </a:r>
          </a:p>
        </p:txBody>
      </p:sp>
    </p:spTree>
  </p:cSld>
  <p:clrMapOvr>
    <a:masterClrMapping xmlns:a="http://schemas.openxmlformats.org/drawingml/2006/main"/>
  </p:clrMapOvr>
</p:sld>
</file>