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d5d3d1b4ab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1e0e11b1c14ee2"/>
  </p:sldMasterIdLst>
  <p:sldIdLst>
    <p:sldId xmlns:r="http://schemas.openxmlformats.org/officeDocument/2006/relationships" id="256" r:id="Ra084ee3fd10945bb"/>
    <p:sldId xmlns:r="http://schemas.openxmlformats.org/officeDocument/2006/relationships" id="257" r:id="R7f87506a2358465e"/>
    <p:sldId xmlns:r="http://schemas.openxmlformats.org/officeDocument/2006/relationships" id="258" r:id="R864324c7981a4b59"/>
    <p:sldId xmlns:r="http://schemas.openxmlformats.org/officeDocument/2006/relationships" id="259" r:id="Rc2e56fdaf1574daa"/>
    <p:sldId xmlns:r="http://schemas.openxmlformats.org/officeDocument/2006/relationships" id="260" r:id="Rf85713c6edfd40cf"/>
    <p:sldId xmlns:r="http://schemas.openxmlformats.org/officeDocument/2006/relationships" id="261" r:id="R90c4e72360764c12"/>
    <p:sldId xmlns:r="http://schemas.openxmlformats.org/officeDocument/2006/relationships" id="262" r:id="R8db8f07d0fd349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e0e11b1c14ee2" /><Relationship Type="http://schemas.openxmlformats.org/officeDocument/2006/relationships/slide" Target="/ppt/slides/slide1.xml" Id="Ra084ee3fd10945bb" /><Relationship Type="http://schemas.openxmlformats.org/officeDocument/2006/relationships/slide" Target="/ppt/slides/slide2.xml" Id="R7f87506a2358465e" /><Relationship Type="http://schemas.openxmlformats.org/officeDocument/2006/relationships/slide" Target="/ppt/slides/slide3.xml" Id="R864324c7981a4b59" /><Relationship Type="http://schemas.openxmlformats.org/officeDocument/2006/relationships/slide" Target="/ppt/slides/slide4.xml" Id="Rc2e56fdaf1574daa" /><Relationship Type="http://schemas.openxmlformats.org/officeDocument/2006/relationships/slide" Target="/ppt/slides/slide5.xml" Id="Rf85713c6edfd40cf" /><Relationship Type="http://schemas.openxmlformats.org/officeDocument/2006/relationships/slide" Target="/ppt/slides/slide6.xml" Id="R90c4e72360764c12" /><Relationship Type="http://schemas.openxmlformats.org/officeDocument/2006/relationships/slide" Target="/ppt/slides/slide7.xml" Id="R8db8f07d0fd349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5a8847d3a47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d08b869b249af" /><Relationship Type="http://schemas.openxmlformats.org/officeDocument/2006/relationships/theme" Target="/ppt/slideMasters/theme/theme1.xml" Id="R0d57f222bf6647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7d08b869b249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bfcc4a76243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3c2155cbb4a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3484c20b241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260546741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d3cf34af34d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004355a9b41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0aeef373a40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ØDEKJÆRE VANN OG AVLØP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ØDEKJÆRE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ØDEKJÆRE VANN OG AVLØP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ØDEKJÆRE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ØDEKJÆRE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ØDEKJÆRE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−2 600 910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ØDEKJÆRE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GEORG ABUSDAL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KNUT MAGNE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SOLVEIG MARIE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DINGERDIS MANON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ARVE FRØISLAND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GUNNESTAD BJØRN ROGER  –  5,9 %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ØDEKJÆRE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Solveig Marie Bjørnstad, Ødekjærveien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ØDEKJÆRE VANN OG AVLØP AS</a:t>
            </a:r>
          </a:p>
        </p:txBody>
      </p:sp>
    </p:spTree>
  </p:cSld>
  <p:clrMapOvr>
    <a:masterClrMapping xmlns:a="http://schemas.openxmlformats.org/drawingml/2006/main"/>
  </p:clrMapOvr>
</p:sld>
</file>