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31ec5c49a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e8f25ce1fc4ab5"/>
  </p:sldMasterIdLst>
  <p:sldIdLst>
    <p:sldId xmlns:r="http://schemas.openxmlformats.org/officeDocument/2006/relationships" id="256" r:id="R75129947134b4b05"/>
    <p:sldId xmlns:r="http://schemas.openxmlformats.org/officeDocument/2006/relationships" id="257" r:id="R5a839b0207114868"/>
    <p:sldId xmlns:r="http://schemas.openxmlformats.org/officeDocument/2006/relationships" id="258" r:id="R43b3f38e70114c19"/>
    <p:sldId xmlns:r="http://schemas.openxmlformats.org/officeDocument/2006/relationships" id="259" r:id="Rf8d2d049bfca408e"/>
    <p:sldId xmlns:r="http://schemas.openxmlformats.org/officeDocument/2006/relationships" id="260" r:id="Rc87f9fa836944e88"/>
    <p:sldId xmlns:r="http://schemas.openxmlformats.org/officeDocument/2006/relationships" id="261" r:id="R1682b1a19eef4ce8"/>
    <p:sldId xmlns:r="http://schemas.openxmlformats.org/officeDocument/2006/relationships" id="262" r:id="R4c5f98c9a4cd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8f25ce1fc4ab5" /><Relationship Type="http://schemas.openxmlformats.org/officeDocument/2006/relationships/slide" Target="/ppt/slides/slide1.xml" Id="R75129947134b4b05" /><Relationship Type="http://schemas.openxmlformats.org/officeDocument/2006/relationships/slide" Target="/ppt/slides/slide2.xml" Id="R5a839b0207114868" /><Relationship Type="http://schemas.openxmlformats.org/officeDocument/2006/relationships/slide" Target="/ppt/slides/slide3.xml" Id="R43b3f38e70114c19" /><Relationship Type="http://schemas.openxmlformats.org/officeDocument/2006/relationships/slide" Target="/ppt/slides/slide4.xml" Id="Rf8d2d049bfca408e" /><Relationship Type="http://schemas.openxmlformats.org/officeDocument/2006/relationships/slide" Target="/ppt/slides/slide5.xml" Id="Rc87f9fa836944e88" /><Relationship Type="http://schemas.openxmlformats.org/officeDocument/2006/relationships/slide" Target="/ppt/slides/slide6.xml" Id="R1682b1a19eef4ce8" /><Relationship Type="http://schemas.openxmlformats.org/officeDocument/2006/relationships/slide" Target="/ppt/slides/slide7.xml" Id="R4c5f98c9a4cd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68559ac3b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b846ac6c44b0f" /><Relationship Type="http://schemas.openxmlformats.org/officeDocument/2006/relationships/theme" Target="/ppt/slideMasters/theme/theme1.xml" Id="R882d24751255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b846ac6c4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f5be9adc4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32178bdae41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d761d676c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77187f34b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f58d6c2ac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5afff188b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4bd3104f4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