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44659369ce42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db7c10e2434856"/>
  </p:sldMasterIdLst>
  <p:sldIdLst>
    <p:sldId xmlns:r="http://schemas.openxmlformats.org/officeDocument/2006/relationships" id="256" r:id="Rebd1fe2d07dd4f05"/>
    <p:sldId xmlns:r="http://schemas.openxmlformats.org/officeDocument/2006/relationships" id="257" r:id="R3649bf11130d4b72"/>
    <p:sldId xmlns:r="http://schemas.openxmlformats.org/officeDocument/2006/relationships" id="258" r:id="R0f1416cf958b4f2f"/>
    <p:sldId xmlns:r="http://schemas.openxmlformats.org/officeDocument/2006/relationships" id="259" r:id="Rec4b25060eaf4c9c"/>
    <p:sldId xmlns:r="http://schemas.openxmlformats.org/officeDocument/2006/relationships" id="260" r:id="R27d728f710d64267"/>
    <p:sldId xmlns:r="http://schemas.openxmlformats.org/officeDocument/2006/relationships" id="261" r:id="Re5dac1ec5cb2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b7c10e2434856" /><Relationship Type="http://schemas.openxmlformats.org/officeDocument/2006/relationships/slide" Target="/ppt/slides/slide1.xml" Id="Rebd1fe2d07dd4f05" /><Relationship Type="http://schemas.openxmlformats.org/officeDocument/2006/relationships/slide" Target="/ppt/slides/slide2.xml" Id="R3649bf11130d4b72" /><Relationship Type="http://schemas.openxmlformats.org/officeDocument/2006/relationships/slide" Target="/ppt/slides/slide3.xml" Id="R0f1416cf958b4f2f" /><Relationship Type="http://schemas.openxmlformats.org/officeDocument/2006/relationships/slide" Target="/ppt/slides/slide4.xml" Id="Rec4b25060eaf4c9c" /><Relationship Type="http://schemas.openxmlformats.org/officeDocument/2006/relationships/slide" Target="/ppt/slides/slide5.xml" Id="R27d728f710d64267" /><Relationship Type="http://schemas.openxmlformats.org/officeDocument/2006/relationships/slide" Target="/ppt/slides/slide6.xml" Id="Re5dac1ec5cb2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d1486e40149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c5ecd784a4750" /><Relationship Type="http://schemas.openxmlformats.org/officeDocument/2006/relationships/theme" Target="/ppt/slideMasters/theme/theme1.xml" Id="R9d230bc2eef845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fc5ecd784a47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170d4a23c42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2525ea97740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58e96fb1646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0138fd098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8b9e3c7e745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c5605b63b4b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HARDINGART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HARDINGART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3 007 628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