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90a892e21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2abcbd87844ddd"/>
  </p:sldMasterIdLst>
  <p:sldIdLst>
    <p:sldId xmlns:r="http://schemas.openxmlformats.org/officeDocument/2006/relationships" id="256" r:id="R702b2f7364fa4de3"/>
    <p:sldId xmlns:r="http://schemas.openxmlformats.org/officeDocument/2006/relationships" id="257" r:id="R23d6c33c4dc040ab"/>
    <p:sldId xmlns:r="http://schemas.openxmlformats.org/officeDocument/2006/relationships" id="258" r:id="R14889a3b363d46eb"/>
    <p:sldId xmlns:r="http://schemas.openxmlformats.org/officeDocument/2006/relationships" id="259" r:id="Ra3291db461074b6a"/>
    <p:sldId xmlns:r="http://schemas.openxmlformats.org/officeDocument/2006/relationships" id="260" r:id="R86143a7a4a244583"/>
    <p:sldId xmlns:r="http://schemas.openxmlformats.org/officeDocument/2006/relationships" id="261" r:id="R4d2043dcc7604b9b"/>
    <p:sldId xmlns:r="http://schemas.openxmlformats.org/officeDocument/2006/relationships" id="262" r:id="Rd7b3f809c3f0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abcbd87844ddd" /><Relationship Type="http://schemas.openxmlformats.org/officeDocument/2006/relationships/slide" Target="/ppt/slides/slide1.xml" Id="R702b2f7364fa4de3" /><Relationship Type="http://schemas.openxmlformats.org/officeDocument/2006/relationships/slide" Target="/ppt/slides/slide2.xml" Id="R23d6c33c4dc040ab" /><Relationship Type="http://schemas.openxmlformats.org/officeDocument/2006/relationships/slide" Target="/ppt/slides/slide3.xml" Id="R14889a3b363d46eb" /><Relationship Type="http://schemas.openxmlformats.org/officeDocument/2006/relationships/slide" Target="/ppt/slides/slide4.xml" Id="Ra3291db461074b6a" /><Relationship Type="http://schemas.openxmlformats.org/officeDocument/2006/relationships/slide" Target="/ppt/slides/slide5.xml" Id="R86143a7a4a244583" /><Relationship Type="http://schemas.openxmlformats.org/officeDocument/2006/relationships/slide" Target="/ppt/slides/slide6.xml" Id="R4d2043dcc7604b9b" /><Relationship Type="http://schemas.openxmlformats.org/officeDocument/2006/relationships/slide" Target="/ppt/slides/slide7.xml" Id="Rd7b3f809c3f0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21a7a439a4f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ada57e524494" /><Relationship Type="http://schemas.openxmlformats.org/officeDocument/2006/relationships/theme" Target="/ppt/slideMasters/theme/theme1.xml" Id="R132244df9f5c45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5ada57e5244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8e0690b6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8bd5c4292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b328a3fee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f69696627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2b1a9fcbd41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16d1a61e48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b76a919c8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TITLESTAD &amp; HAUGER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TITLESTAD &amp; HAUGER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1 829 610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14 717 619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14 901 033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IVARSON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55 83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916 770 049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TITLESTAD &amp; HAUGER AS</a:t>
            </a:r>
          </a:p>
        </p:txBody>
      </p:sp>
    </p:spTree>
  </p:cSld>
  <p:clrMapOvr>
    <a:masterClrMapping xmlns:a="http://schemas.openxmlformats.org/drawingml/2006/main"/>
  </p:clrMapOvr>
</p:sld>
</file>