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87322b9c6d45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9a6b9a9c1f4a11"/>
  </p:sldMasterIdLst>
  <p:sldIdLst>
    <p:sldId xmlns:r="http://schemas.openxmlformats.org/officeDocument/2006/relationships" id="256" r:id="R0fa186c17df541cd"/>
    <p:sldId xmlns:r="http://schemas.openxmlformats.org/officeDocument/2006/relationships" id="257" r:id="R939d2be952194f8a"/>
    <p:sldId xmlns:r="http://schemas.openxmlformats.org/officeDocument/2006/relationships" id="258" r:id="R69531a333e6c470d"/>
    <p:sldId xmlns:r="http://schemas.openxmlformats.org/officeDocument/2006/relationships" id="259" r:id="Rb8336500b15d48b7"/>
    <p:sldId xmlns:r="http://schemas.openxmlformats.org/officeDocument/2006/relationships" id="260" r:id="Rab2ab390552b495a"/>
    <p:sldId xmlns:r="http://schemas.openxmlformats.org/officeDocument/2006/relationships" id="261" r:id="R2aa8669bfbd74540"/>
    <p:sldId xmlns:r="http://schemas.openxmlformats.org/officeDocument/2006/relationships" id="262" r:id="Rf2e80237308b4e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9a6b9a9c1f4a11" /><Relationship Type="http://schemas.openxmlformats.org/officeDocument/2006/relationships/slide" Target="/ppt/slides/slide1.xml" Id="R0fa186c17df541cd" /><Relationship Type="http://schemas.openxmlformats.org/officeDocument/2006/relationships/slide" Target="/ppt/slides/slide2.xml" Id="R939d2be952194f8a" /><Relationship Type="http://schemas.openxmlformats.org/officeDocument/2006/relationships/slide" Target="/ppt/slides/slide3.xml" Id="R69531a333e6c470d" /><Relationship Type="http://schemas.openxmlformats.org/officeDocument/2006/relationships/slide" Target="/ppt/slides/slide4.xml" Id="Rb8336500b15d48b7" /><Relationship Type="http://schemas.openxmlformats.org/officeDocument/2006/relationships/slide" Target="/ppt/slides/slide5.xml" Id="Rab2ab390552b495a" /><Relationship Type="http://schemas.openxmlformats.org/officeDocument/2006/relationships/slide" Target="/ppt/slides/slide6.xml" Id="R2aa8669bfbd74540" /><Relationship Type="http://schemas.openxmlformats.org/officeDocument/2006/relationships/slide" Target="/ppt/slides/slide7.xml" Id="Rf2e80237308b4e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6e3f2b679541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d40124bff474b" /><Relationship Type="http://schemas.openxmlformats.org/officeDocument/2006/relationships/theme" Target="/ppt/slideMasters/theme/theme1.xml" Id="Ra8688d47780a4a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fd40124bff47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068e3f3424c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2c0eafa7340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cfaafbd5f46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87737503d4e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e875fab7e46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b77f419c14d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ac095c92647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 WIIG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WIIG EIENDOM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16 764 964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22 888 918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MARISTUEN CAROLINE E WIIG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ANDERS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WIIG EIENDOM AS  –  12,9 %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ØYVIND  –  11,1 %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MARISTUEN ANDERS WIIG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OVE ARILD WIIG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Kobbervikdalen 117C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916 728 921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