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a084a1d98064ef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fdf97526b044993"/>
  </p:sldMasterIdLst>
  <p:sldIdLst>
    <p:sldId xmlns:r="http://schemas.openxmlformats.org/officeDocument/2006/relationships" id="256" r:id="Rd99ac3eb86a745e5"/>
    <p:sldId xmlns:r="http://schemas.openxmlformats.org/officeDocument/2006/relationships" id="257" r:id="R94e3600a9eda447d"/>
    <p:sldId xmlns:r="http://schemas.openxmlformats.org/officeDocument/2006/relationships" id="258" r:id="Raab8341665c14cab"/>
    <p:sldId xmlns:r="http://schemas.openxmlformats.org/officeDocument/2006/relationships" id="259" r:id="Rde1aeed8e24e4273"/>
    <p:sldId xmlns:r="http://schemas.openxmlformats.org/officeDocument/2006/relationships" id="260" r:id="R2cc77831889e4e4a"/>
    <p:sldId xmlns:r="http://schemas.openxmlformats.org/officeDocument/2006/relationships" id="261" r:id="R3d6f5d4052234aa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fdf97526b044993" /><Relationship Type="http://schemas.openxmlformats.org/officeDocument/2006/relationships/slide" Target="/ppt/slides/slide1.xml" Id="Rd99ac3eb86a745e5" /><Relationship Type="http://schemas.openxmlformats.org/officeDocument/2006/relationships/slide" Target="/ppt/slides/slide2.xml" Id="R94e3600a9eda447d" /><Relationship Type="http://schemas.openxmlformats.org/officeDocument/2006/relationships/slide" Target="/ppt/slides/slide3.xml" Id="Raab8341665c14cab" /><Relationship Type="http://schemas.openxmlformats.org/officeDocument/2006/relationships/slide" Target="/ppt/slides/slide4.xml" Id="Rde1aeed8e24e4273" /><Relationship Type="http://schemas.openxmlformats.org/officeDocument/2006/relationships/slide" Target="/ppt/slides/slide5.xml" Id="R2cc77831889e4e4a" /><Relationship Type="http://schemas.openxmlformats.org/officeDocument/2006/relationships/slide" Target="/ppt/slides/slide6.xml" Id="R3d6f5d4052234aa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962eee869e0484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7c6c6b57724be5" /><Relationship Type="http://schemas.openxmlformats.org/officeDocument/2006/relationships/theme" Target="/ppt/slideMasters/theme/theme1.xml" Id="Rb7d5e45f55f1443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47c6c6b57724be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03311dbcd8421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aed5583908419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39a2e35f534b5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f0968d9113457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d7d00d5898408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78f768e7024b4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CHILL RETRO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CHILL RETRO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CHILL RETRO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CHILL RETRO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CHILL RETRO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CHILL RETRO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−30 445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CHILL RETRO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916 675 607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CHILL RETRO AS</a:t>
            </a:r>
          </a:p>
        </p:txBody>
      </p:sp>
    </p:spTree>
  </p:cSld>
  <p:clrMapOvr>
    <a:masterClrMapping xmlns:a="http://schemas.openxmlformats.org/drawingml/2006/main"/>
  </p:clrMapOvr>
</p:sld>
</file>