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fb22a4fa9246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ab331900bd41c7"/>
  </p:sldMasterIdLst>
  <p:sldIdLst>
    <p:sldId xmlns:r="http://schemas.openxmlformats.org/officeDocument/2006/relationships" id="256" r:id="Rc9014634fddf414f"/>
    <p:sldId xmlns:r="http://schemas.openxmlformats.org/officeDocument/2006/relationships" id="257" r:id="Rad03f9ffda3b4f48"/>
    <p:sldId xmlns:r="http://schemas.openxmlformats.org/officeDocument/2006/relationships" id="258" r:id="R78d974ed5a0240c1"/>
    <p:sldId xmlns:r="http://schemas.openxmlformats.org/officeDocument/2006/relationships" id="259" r:id="R4397b717c0b14bf1"/>
    <p:sldId xmlns:r="http://schemas.openxmlformats.org/officeDocument/2006/relationships" id="260" r:id="R499d71936bf140bb"/>
    <p:sldId xmlns:r="http://schemas.openxmlformats.org/officeDocument/2006/relationships" id="261" r:id="Ra7c537b9b99d4b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ab331900bd41c7" /><Relationship Type="http://schemas.openxmlformats.org/officeDocument/2006/relationships/slide" Target="/ppt/slides/slide1.xml" Id="Rc9014634fddf414f" /><Relationship Type="http://schemas.openxmlformats.org/officeDocument/2006/relationships/slide" Target="/ppt/slides/slide2.xml" Id="Rad03f9ffda3b4f48" /><Relationship Type="http://schemas.openxmlformats.org/officeDocument/2006/relationships/slide" Target="/ppt/slides/slide3.xml" Id="R78d974ed5a0240c1" /><Relationship Type="http://schemas.openxmlformats.org/officeDocument/2006/relationships/slide" Target="/ppt/slides/slide4.xml" Id="R4397b717c0b14bf1" /><Relationship Type="http://schemas.openxmlformats.org/officeDocument/2006/relationships/slide" Target="/ppt/slides/slide5.xml" Id="R499d71936bf140bb" /><Relationship Type="http://schemas.openxmlformats.org/officeDocument/2006/relationships/slide" Target="/ppt/slides/slide6.xml" Id="Ra7c537b9b99d4b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e98f0359a047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1f3040be94750" /><Relationship Type="http://schemas.openxmlformats.org/officeDocument/2006/relationships/theme" Target="/ppt/slideMasters/theme/theme1.xml" Id="R6d5f106dc88141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11f3040be947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f870646f546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b9a9fafc04a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b103df1264e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41aa2548b4a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44e59535d48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3f405b2d547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