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cfc21bb32c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e97f9bf4b499b"/>
  </p:sldMasterIdLst>
  <p:sldIdLst>
    <p:sldId xmlns:r="http://schemas.openxmlformats.org/officeDocument/2006/relationships" id="256" r:id="R553722057d6a42de"/>
    <p:sldId xmlns:r="http://schemas.openxmlformats.org/officeDocument/2006/relationships" id="257" r:id="Rb146b467dc1f44bb"/>
    <p:sldId xmlns:r="http://schemas.openxmlformats.org/officeDocument/2006/relationships" id="258" r:id="Rb55daaf31c974294"/>
    <p:sldId xmlns:r="http://schemas.openxmlformats.org/officeDocument/2006/relationships" id="259" r:id="R0c5053022a9f4ada"/>
    <p:sldId xmlns:r="http://schemas.openxmlformats.org/officeDocument/2006/relationships" id="260" r:id="R921592b96e824444"/>
    <p:sldId xmlns:r="http://schemas.openxmlformats.org/officeDocument/2006/relationships" id="261" r:id="Rf603f22af1c743b9"/>
    <p:sldId xmlns:r="http://schemas.openxmlformats.org/officeDocument/2006/relationships" id="262" r:id="R8ec4d758f6a049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e97f9bf4b499b" /><Relationship Type="http://schemas.openxmlformats.org/officeDocument/2006/relationships/slide" Target="/ppt/slides/slide1.xml" Id="R553722057d6a42de" /><Relationship Type="http://schemas.openxmlformats.org/officeDocument/2006/relationships/slide" Target="/ppt/slides/slide2.xml" Id="Rb146b467dc1f44bb" /><Relationship Type="http://schemas.openxmlformats.org/officeDocument/2006/relationships/slide" Target="/ppt/slides/slide3.xml" Id="Rb55daaf31c974294" /><Relationship Type="http://schemas.openxmlformats.org/officeDocument/2006/relationships/slide" Target="/ppt/slides/slide4.xml" Id="R0c5053022a9f4ada" /><Relationship Type="http://schemas.openxmlformats.org/officeDocument/2006/relationships/slide" Target="/ppt/slides/slide5.xml" Id="R921592b96e824444" /><Relationship Type="http://schemas.openxmlformats.org/officeDocument/2006/relationships/slide" Target="/ppt/slides/slide6.xml" Id="Rf603f22af1c743b9" /><Relationship Type="http://schemas.openxmlformats.org/officeDocument/2006/relationships/slide" Target="/ppt/slides/slide7.xml" Id="R8ec4d758f6a049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6c6bba203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1e7e9be6f4cd5" /><Relationship Type="http://schemas.openxmlformats.org/officeDocument/2006/relationships/theme" Target="/ppt/slideMasters/theme/theme1.xml" Id="Rc0400e7a09e843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1e7e9be6f4c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9e89d4cb542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8067f008a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1079d4a70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16af3cb5040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7005ff29e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d1860972d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39ffc9ea9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FRODE EVEN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FRODE EVEN SUNDE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1 753 164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FRODE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Støleskaret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