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4ef98ea05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643f03ea442cf"/>
  </p:sldMasterIdLst>
  <p:sldIdLst>
    <p:sldId xmlns:r="http://schemas.openxmlformats.org/officeDocument/2006/relationships" id="256" r:id="R0cbfd17e78c04587"/>
    <p:sldId xmlns:r="http://schemas.openxmlformats.org/officeDocument/2006/relationships" id="257" r:id="Refae725547854559"/>
    <p:sldId xmlns:r="http://schemas.openxmlformats.org/officeDocument/2006/relationships" id="258" r:id="R744be581e9554c27"/>
    <p:sldId xmlns:r="http://schemas.openxmlformats.org/officeDocument/2006/relationships" id="259" r:id="Rb61f62ea6830492a"/>
    <p:sldId xmlns:r="http://schemas.openxmlformats.org/officeDocument/2006/relationships" id="260" r:id="R86b700c6224e4e9d"/>
    <p:sldId xmlns:r="http://schemas.openxmlformats.org/officeDocument/2006/relationships" id="261" r:id="R8bd4fc4c2850493c"/>
    <p:sldId xmlns:r="http://schemas.openxmlformats.org/officeDocument/2006/relationships" id="262" r:id="R562f7e608d0c42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643f03ea442cf" /><Relationship Type="http://schemas.openxmlformats.org/officeDocument/2006/relationships/slide" Target="/ppt/slides/slide1.xml" Id="R0cbfd17e78c04587" /><Relationship Type="http://schemas.openxmlformats.org/officeDocument/2006/relationships/slide" Target="/ppt/slides/slide2.xml" Id="Refae725547854559" /><Relationship Type="http://schemas.openxmlformats.org/officeDocument/2006/relationships/slide" Target="/ppt/slides/slide3.xml" Id="R744be581e9554c27" /><Relationship Type="http://schemas.openxmlformats.org/officeDocument/2006/relationships/slide" Target="/ppt/slides/slide4.xml" Id="Rb61f62ea6830492a" /><Relationship Type="http://schemas.openxmlformats.org/officeDocument/2006/relationships/slide" Target="/ppt/slides/slide5.xml" Id="R86b700c6224e4e9d" /><Relationship Type="http://schemas.openxmlformats.org/officeDocument/2006/relationships/slide" Target="/ppt/slides/slide6.xml" Id="R8bd4fc4c2850493c" /><Relationship Type="http://schemas.openxmlformats.org/officeDocument/2006/relationships/slide" Target="/ppt/slides/slide7.xml" Id="R562f7e608d0c42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edc141732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b841c93604ed6" /><Relationship Type="http://schemas.openxmlformats.org/officeDocument/2006/relationships/theme" Target="/ppt/slideMasters/theme/theme1.xml" Id="R3de22cee5966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b841c9360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efec639c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7db76f0cd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25e0661f845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efc8841c7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532a7d377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5604c908a4b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0c849df8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