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9784bd898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21d373002442b"/>
  </p:sldMasterIdLst>
  <p:sldIdLst>
    <p:sldId xmlns:r="http://schemas.openxmlformats.org/officeDocument/2006/relationships" id="256" r:id="R16825727c66c44ec"/>
    <p:sldId xmlns:r="http://schemas.openxmlformats.org/officeDocument/2006/relationships" id="257" r:id="Refd71bbff51f4a28"/>
    <p:sldId xmlns:r="http://schemas.openxmlformats.org/officeDocument/2006/relationships" id="258" r:id="R86e33a6f0c614dbb"/>
    <p:sldId xmlns:r="http://schemas.openxmlformats.org/officeDocument/2006/relationships" id="259" r:id="R5b1499d5e7714b7b"/>
    <p:sldId xmlns:r="http://schemas.openxmlformats.org/officeDocument/2006/relationships" id="260" r:id="R74740d71658049a8"/>
    <p:sldId xmlns:r="http://schemas.openxmlformats.org/officeDocument/2006/relationships" id="261" r:id="Rcd2ee3e4a51d4a7b"/>
    <p:sldId xmlns:r="http://schemas.openxmlformats.org/officeDocument/2006/relationships" id="262" r:id="R9bb8dfd042c2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21d373002442b" /><Relationship Type="http://schemas.openxmlformats.org/officeDocument/2006/relationships/slide" Target="/ppt/slides/slide1.xml" Id="R16825727c66c44ec" /><Relationship Type="http://schemas.openxmlformats.org/officeDocument/2006/relationships/slide" Target="/ppt/slides/slide2.xml" Id="Refd71bbff51f4a28" /><Relationship Type="http://schemas.openxmlformats.org/officeDocument/2006/relationships/slide" Target="/ppt/slides/slide3.xml" Id="R86e33a6f0c614dbb" /><Relationship Type="http://schemas.openxmlformats.org/officeDocument/2006/relationships/slide" Target="/ppt/slides/slide4.xml" Id="R5b1499d5e7714b7b" /><Relationship Type="http://schemas.openxmlformats.org/officeDocument/2006/relationships/slide" Target="/ppt/slides/slide5.xml" Id="R74740d71658049a8" /><Relationship Type="http://schemas.openxmlformats.org/officeDocument/2006/relationships/slide" Target="/ppt/slides/slide6.xml" Id="Rcd2ee3e4a51d4a7b" /><Relationship Type="http://schemas.openxmlformats.org/officeDocument/2006/relationships/slide" Target="/ppt/slides/slide7.xml" Id="R9bb8dfd042c2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d87e3b1f8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accaa20514d0b" /><Relationship Type="http://schemas.openxmlformats.org/officeDocument/2006/relationships/theme" Target="/ppt/slideMasters/theme/theme1.xml" Id="R1263c49694d5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accaa2051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1ab69f59e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9e3229c8e42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b91475deb49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1a42eb74b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76ecd2fe0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241a4c682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0c777cea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