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ee527cbd5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fa7b5a0b14d06"/>
  </p:sldMasterIdLst>
  <p:sldIdLst>
    <p:sldId xmlns:r="http://schemas.openxmlformats.org/officeDocument/2006/relationships" id="256" r:id="R2727e8e9f61c4531"/>
    <p:sldId xmlns:r="http://schemas.openxmlformats.org/officeDocument/2006/relationships" id="257" r:id="R036bd8ec20324bda"/>
    <p:sldId xmlns:r="http://schemas.openxmlformats.org/officeDocument/2006/relationships" id="258" r:id="Rea38198e60fc4501"/>
    <p:sldId xmlns:r="http://schemas.openxmlformats.org/officeDocument/2006/relationships" id="259" r:id="R630188b93b944daf"/>
    <p:sldId xmlns:r="http://schemas.openxmlformats.org/officeDocument/2006/relationships" id="260" r:id="Reca3bce32ad04952"/>
    <p:sldId xmlns:r="http://schemas.openxmlformats.org/officeDocument/2006/relationships" id="261" r:id="R6cb22ccccb624be1"/>
    <p:sldId xmlns:r="http://schemas.openxmlformats.org/officeDocument/2006/relationships" id="262" r:id="R96b0693902b7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fa7b5a0b14d06" /><Relationship Type="http://schemas.openxmlformats.org/officeDocument/2006/relationships/slide" Target="/ppt/slides/slide1.xml" Id="R2727e8e9f61c4531" /><Relationship Type="http://schemas.openxmlformats.org/officeDocument/2006/relationships/slide" Target="/ppt/slides/slide2.xml" Id="R036bd8ec20324bda" /><Relationship Type="http://schemas.openxmlformats.org/officeDocument/2006/relationships/slide" Target="/ppt/slides/slide3.xml" Id="Rea38198e60fc4501" /><Relationship Type="http://schemas.openxmlformats.org/officeDocument/2006/relationships/slide" Target="/ppt/slides/slide4.xml" Id="R630188b93b944daf" /><Relationship Type="http://schemas.openxmlformats.org/officeDocument/2006/relationships/slide" Target="/ppt/slides/slide5.xml" Id="Reca3bce32ad04952" /><Relationship Type="http://schemas.openxmlformats.org/officeDocument/2006/relationships/slide" Target="/ppt/slides/slide6.xml" Id="R6cb22ccccb624be1" /><Relationship Type="http://schemas.openxmlformats.org/officeDocument/2006/relationships/slide" Target="/ppt/slides/slide7.xml" Id="R96b0693902b7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aa108f8210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18ceb8a33408a" /><Relationship Type="http://schemas.openxmlformats.org/officeDocument/2006/relationships/theme" Target="/ppt/slideMasters/theme/theme1.xml" Id="R2344d953c271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18ceb8a33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1d796bc19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2d4470f5e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9d9c80ab7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cc2c9f8c7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38eeb3e11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9dcd6c30e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7e453fd4c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