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7aa4a1400b4f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ca0d0f4b214abe"/>
  </p:sldMasterIdLst>
  <p:sldIdLst>
    <p:sldId xmlns:r="http://schemas.openxmlformats.org/officeDocument/2006/relationships" id="256" r:id="Rd54b7878ccd843fd"/>
    <p:sldId xmlns:r="http://schemas.openxmlformats.org/officeDocument/2006/relationships" id="257" r:id="R275e0946b51a48bf"/>
    <p:sldId xmlns:r="http://schemas.openxmlformats.org/officeDocument/2006/relationships" id="258" r:id="R42cf15c2c0f448cc"/>
    <p:sldId xmlns:r="http://schemas.openxmlformats.org/officeDocument/2006/relationships" id="259" r:id="R598b51469d004b12"/>
    <p:sldId xmlns:r="http://schemas.openxmlformats.org/officeDocument/2006/relationships" id="260" r:id="R86fa4d39e22d4fa4"/>
    <p:sldId xmlns:r="http://schemas.openxmlformats.org/officeDocument/2006/relationships" id="261" r:id="R3533c92c864a4b14"/>
    <p:sldId xmlns:r="http://schemas.openxmlformats.org/officeDocument/2006/relationships" id="262" r:id="Rb305ee2c000e40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ca0d0f4b214abe" /><Relationship Type="http://schemas.openxmlformats.org/officeDocument/2006/relationships/slide" Target="/ppt/slides/slide1.xml" Id="Rd54b7878ccd843fd" /><Relationship Type="http://schemas.openxmlformats.org/officeDocument/2006/relationships/slide" Target="/ppt/slides/slide2.xml" Id="R275e0946b51a48bf" /><Relationship Type="http://schemas.openxmlformats.org/officeDocument/2006/relationships/slide" Target="/ppt/slides/slide3.xml" Id="R42cf15c2c0f448cc" /><Relationship Type="http://schemas.openxmlformats.org/officeDocument/2006/relationships/slide" Target="/ppt/slides/slide4.xml" Id="R598b51469d004b12" /><Relationship Type="http://schemas.openxmlformats.org/officeDocument/2006/relationships/slide" Target="/ppt/slides/slide5.xml" Id="R86fa4d39e22d4fa4" /><Relationship Type="http://schemas.openxmlformats.org/officeDocument/2006/relationships/slide" Target="/ppt/slides/slide6.xml" Id="R3533c92c864a4b14" /><Relationship Type="http://schemas.openxmlformats.org/officeDocument/2006/relationships/slide" Target="/ppt/slides/slide7.xml" Id="Rb305ee2c000e40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96fe0fa55644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87b4d31de48a7" /><Relationship Type="http://schemas.openxmlformats.org/officeDocument/2006/relationships/theme" Target="/ppt/slideMasters/theme/theme1.xml" Id="Re0f6559eb8af45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d87b4d31de48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f80a212ec44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3e001c5814a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2efe7495347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ce4ffb3c14d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5e5222b934f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c84724bce44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8560662394d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OMTS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OMTS HOLDING AS ble etablert [år] og holder til i Svorkmo.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8 074 864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MONSETH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Årlivollvegen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7327 Svorkmo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