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387bbd08f642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f8736594da48e5"/>
  </p:sldMasterIdLst>
  <p:sldIdLst>
    <p:sldId xmlns:r="http://schemas.openxmlformats.org/officeDocument/2006/relationships" id="256" r:id="Redb55263e1ee4766"/>
    <p:sldId xmlns:r="http://schemas.openxmlformats.org/officeDocument/2006/relationships" id="257" r:id="R2f3e36321bab4855"/>
    <p:sldId xmlns:r="http://schemas.openxmlformats.org/officeDocument/2006/relationships" id="258" r:id="R794ca3a17de4450b"/>
    <p:sldId xmlns:r="http://schemas.openxmlformats.org/officeDocument/2006/relationships" id="259" r:id="Ra52e80d08a764bd0"/>
    <p:sldId xmlns:r="http://schemas.openxmlformats.org/officeDocument/2006/relationships" id="260" r:id="Rd3cdad6e8b144a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f8736594da48e5" /><Relationship Type="http://schemas.openxmlformats.org/officeDocument/2006/relationships/slide" Target="/ppt/slides/slide1.xml" Id="Redb55263e1ee4766" /><Relationship Type="http://schemas.openxmlformats.org/officeDocument/2006/relationships/slide" Target="/ppt/slides/slide2.xml" Id="R2f3e36321bab4855" /><Relationship Type="http://schemas.openxmlformats.org/officeDocument/2006/relationships/slide" Target="/ppt/slides/slide3.xml" Id="R794ca3a17de4450b" /><Relationship Type="http://schemas.openxmlformats.org/officeDocument/2006/relationships/slide" Target="/ppt/slides/slide4.xml" Id="Ra52e80d08a764bd0" /><Relationship Type="http://schemas.openxmlformats.org/officeDocument/2006/relationships/slide" Target="/ppt/slides/slide5.xml" Id="Rd3cdad6e8b144a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a72e7c85944b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9e2c7af694bbf" /><Relationship Type="http://schemas.openxmlformats.org/officeDocument/2006/relationships/theme" Target="/ppt/slideMasters/theme/theme1.xml" Id="R62c268119aa243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59e2c7af694b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47c3d32a94d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a87627f824c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c4cee076742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22f0e681648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fdf386d3240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SCENEKUNST SØR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SCENEKUNST SØR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SCENEKUNST SØR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SCENEKUNST SØR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SCENEKUNST SØR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SCENEKUNST SØR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Skippergata 24B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post@scenekunstsor.no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www.scenekunstsor.no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916 634 021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SCENEKUNST SØR</a:t>
            </a:r>
          </a:p>
        </p:txBody>
      </p:sp>
    </p:spTree>
  </p:cSld>
  <p:clrMapOvr>
    <a:masterClrMapping xmlns:a="http://schemas.openxmlformats.org/drawingml/2006/main"/>
  </p:clrMapOvr>
</p:sld>
</file>