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8e6a3a3bb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ba8b191f144212"/>
  </p:sldMasterIdLst>
  <p:sldIdLst>
    <p:sldId xmlns:r="http://schemas.openxmlformats.org/officeDocument/2006/relationships" id="256" r:id="Rcdb012435e1140da"/>
    <p:sldId xmlns:r="http://schemas.openxmlformats.org/officeDocument/2006/relationships" id="257" r:id="R99f5ae5dfdbd47d7"/>
    <p:sldId xmlns:r="http://schemas.openxmlformats.org/officeDocument/2006/relationships" id="258" r:id="R418d4eeb3cf44411"/>
    <p:sldId xmlns:r="http://schemas.openxmlformats.org/officeDocument/2006/relationships" id="259" r:id="Rc8ad789af2584cb8"/>
    <p:sldId xmlns:r="http://schemas.openxmlformats.org/officeDocument/2006/relationships" id="260" r:id="R426ef24b83494f51"/>
    <p:sldId xmlns:r="http://schemas.openxmlformats.org/officeDocument/2006/relationships" id="261" r:id="Raf0487776fb646cf"/>
    <p:sldId xmlns:r="http://schemas.openxmlformats.org/officeDocument/2006/relationships" id="262" r:id="R1955c60b3fef44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a8b191f144212" /><Relationship Type="http://schemas.openxmlformats.org/officeDocument/2006/relationships/slide" Target="/ppt/slides/slide1.xml" Id="Rcdb012435e1140da" /><Relationship Type="http://schemas.openxmlformats.org/officeDocument/2006/relationships/slide" Target="/ppt/slides/slide2.xml" Id="R99f5ae5dfdbd47d7" /><Relationship Type="http://schemas.openxmlformats.org/officeDocument/2006/relationships/slide" Target="/ppt/slides/slide3.xml" Id="R418d4eeb3cf44411" /><Relationship Type="http://schemas.openxmlformats.org/officeDocument/2006/relationships/slide" Target="/ppt/slides/slide4.xml" Id="Rc8ad789af2584cb8" /><Relationship Type="http://schemas.openxmlformats.org/officeDocument/2006/relationships/slide" Target="/ppt/slides/slide5.xml" Id="R426ef24b83494f51" /><Relationship Type="http://schemas.openxmlformats.org/officeDocument/2006/relationships/slide" Target="/ppt/slides/slide6.xml" Id="Raf0487776fb646cf" /><Relationship Type="http://schemas.openxmlformats.org/officeDocument/2006/relationships/slide" Target="/ppt/slides/slide7.xml" Id="R1955c60b3fef44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71de9326f4a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3ea48fb834bd6" /><Relationship Type="http://schemas.openxmlformats.org/officeDocument/2006/relationships/theme" Target="/ppt/slideMasters/theme/theme1.xml" Id="R3efc40a754524b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23ea48fb83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286a4a1d649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b8d1233d3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8a8c648a647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7a522bb964d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0f415d1954b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186bd970a4e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eef3296f1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