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a517507dd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0bc22071c469c"/>
  </p:sldMasterIdLst>
  <p:sldIdLst>
    <p:sldId xmlns:r="http://schemas.openxmlformats.org/officeDocument/2006/relationships" id="256" r:id="Rad523caf65ff438a"/>
    <p:sldId xmlns:r="http://schemas.openxmlformats.org/officeDocument/2006/relationships" id="257" r:id="R0bd6c2d4fceb456d"/>
    <p:sldId xmlns:r="http://schemas.openxmlformats.org/officeDocument/2006/relationships" id="258" r:id="Rca3e4832b95a468f"/>
    <p:sldId xmlns:r="http://schemas.openxmlformats.org/officeDocument/2006/relationships" id="259" r:id="R3aadd98ee2634554"/>
    <p:sldId xmlns:r="http://schemas.openxmlformats.org/officeDocument/2006/relationships" id="260" r:id="R2701ee68d876480d"/>
    <p:sldId xmlns:r="http://schemas.openxmlformats.org/officeDocument/2006/relationships" id="261" r:id="Ra95904c0976b4014"/>
    <p:sldId xmlns:r="http://schemas.openxmlformats.org/officeDocument/2006/relationships" id="262" r:id="Rad809c9de17440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0bc22071c469c" /><Relationship Type="http://schemas.openxmlformats.org/officeDocument/2006/relationships/slide" Target="/ppt/slides/slide1.xml" Id="Rad523caf65ff438a" /><Relationship Type="http://schemas.openxmlformats.org/officeDocument/2006/relationships/slide" Target="/ppt/slides/slide2.xml" Id="R0bd6c2d4fceb456d" /><Relationship Type="http://schemas.openxmlformats.org/officeDocument/2006/relationships/slide" Target="/ppt/slides/slide3.xml" Id="Rca3e4832b95a468f" /><Relationship Type="http://schemas.openxmlformats.org/officeDocument/2006/relationships/slide" Target="/ppt/slides/slide4.xml" Id="R3aadd98ee2634554" /><Relationship Type="http://schemas.openxmlformats.org/officeDocument/2006/relationships/slide" Target="/ppt/slides/slide5.xml" Id="R2701ee68d876480d" /><Relationship Type="http://schemas.openxmlformats.org/officeDocument/2006/relationships/slide" Target="/ppt/slides/slide6.xml" Id="Ra95904c0976b4014" /><Relationship Type="http://schemas.openxmlformats.org/officeDocument/2006/relationships/slide" Target="/ppt/slides/slide7.xml" Id="Rad809c9de17440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d8c8ad852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f9f88f2734b59" /><Relationship Type="http://schemas.openxmlformats.org/officeDocument/2006/relationships/theme" Target="/ppt/slideMasters/theme/theme1.xml" Id="Rc0f2dec023ab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ef9f88f273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25e071dc2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c5d2d760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64414efea4e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dcdfcf81d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50c7772b041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884365cd143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dd43a752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