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e00d4b92c4f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6d2c729d61477b"/>
  </p:sldMasterIdLst>
  <p:sldIdLst>
    <p:sldId xmlns:r="http://schemas.openxmlformats.org/officeDocument/2006/relationships" id="256" r:id="R3395eed4d2804ca6"/>
    <p:sldId xmlns:r="http://schemas.openxmlformats.org/officeDocument/2006/relationships" id="257" r:id="R376435fbb7884ddb"/>
    <p:sldId xmlns:r="http://schemas.openxmlformats.org/officeDocument/2006/relationships" id="258" r:id="R45424b92fff94432"/>
    <p:sldId xmlns:r="http://schemas.openxmlformats.org/officeDocument/2006/relationships" id="259" r:id="R62eecf025fde4f1b"/>
    <p:sldId xmlns:r="http://schemas.openxmlformats.org/officeDocument/2006/relationships" id="260" r:id="R769a1fe8a1004010"/>
    <p:sldId xmlns:r="http://schemas.openxmlformats.org/officeDocument/2006/relationships" id="261" r:id="R915f6645f24845c2"/>
    <p:sldId xmlns:r="http://schemas.openxmlformats.org/officeDocument/2006/relationships" id="262" r:id="R149483f744b14e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d2c729d61477b" /><Relationship Type="http://schemas.openxmlformats.org/officeDocument/2006/relationships/slide" Target="/ppt/slides/slide1.xml" Id="R3395eed4d2804ca6" /><Relationship Type="http://schemas.openxmlformats.org/officeDocument/2006/relationships/slide" Target="/ppt/slides/slide2.xml" Id="R376435fbb7884ddb" /><Relationship Type="http://schemas.openxmlformats.org/officeDocument/2006/relationships/slide" Target="/ppt/slides/slide3.xml" Id="R45424b92fff94432" /><Relationship Type="http://schemas.openxmlformats.org/officeDocument/2006/relationships/slide" Target="/ppt/slides/slide4.xml" Id="R62eecf025fde4f1b" /><Relationship Type="http://schemas.openxmlformats.org/officeDocument/2006/relationships/slide" Target="/ppt/slides/slide5.xml" Id="R769a1fe8a1004010" /><Relationship Type="http://schemas.openxmlformats.org/officeDocument/2006/relationships/slide" Target="/ppt/slides/slide6.xml" Id="R915f6645f24845c2" /><Relationship Type="http://schemas.openxmlformats.org/officeDocument/2006/relationships/slide" Target="/ppt/slides/slide7.xml" Id="R149483f744b14e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35e01720b40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07f6f70674aa2" /><Relationship Type="http://schemas.openxmlformats.org/officeDocument/2006/relationships/theme" Target="/ppt/slideMasters/theme/theme1.xml" Id="R1918a7dfacfe42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007f6f70674a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b0cfd452b49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ddcef14514b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e4cd083df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5501991ea4b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3d23333e947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2cd005aa442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a19a5dfc845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OG INVESTERINGSPARTNER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48 628 635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BJØRNSRUD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