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317be75cf0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b958abf214ad2"/>
  </p:sldMasterIdLst>
  <p:sldIdLst>
    <p:sldId xmlns:r="http://schemas.openxmlformats.org/officeDocument/2006/relationships" id="256" r:id="R0fc9b9969b4242b9"/>
    <p:sldId xmlns:r="http://schemas.openxmlformats.org/officeDocument/2006/relationships" id="257" r:id="R3d91527dd47a44b6"/>
    <p:sldId xmlns:r="http://schemas.openxmlformats.org/officeDocument/2006/relationships" id="258" r:id="R34027908939a43d6"/>
    <p:sldId xmlns:r="http://schemas.openxmlformats.org/officeDocument/2006/relationships" id="259" r:id="Rf56990115e9c4f70"/>
    <p:sldId xmlns:r="http://schemas.openxmlformats.org/officeDocument/2006/relationships" id="260" r:id="Re333709090074f55"/>
    <p:sldId xmlns:r="http://schemas.openxmlformats.org/officeDocument/2006/relationships" id="261" r:id="Ra4146e9b0e6545cf"/>
    <p:sldId xmlns:r="http://schemas.openxmlformats.org/officeDocument/2006/relationships" id="262" r:id="R4e60802d0d2a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b958abf214ad2" /><Relationship Type="http://schemas.openxmlformats.org/officeDocument/2006/relationships/slide" Target="/ppt/slides/slide1.xml" Id="R0fc9b9969b4242b9" /><Relationship Type="http://schemas.openxmlformats.org/officeDocument/2006/relationships/slide" Target="/ppt/slides/slide2.xml" Id="R3d91527dd47a44b6" /><Relationship Type="http://schemas.openxmlformats.org/officeDocument/2006/relationships/slide" Target="/ppt/slides/slide3.xml" Id="R34027908939a43d6" /><Relationship Type="http://schemas.openxmlformats.org/officeDocument/2006/relationships/slide" Target="/ppt/slides/slide4.xml" Id="Rf56990115e9c4f70" /><Relationship Type="http://schemas.openxmlformats.org/officeDocument/2006/relationships/slide" Target="/ppt/slides/slide5.xml" Id="Re333709090074f55" /><Relationship Type="http://schemas.openxmlformats.org/officeDocument/2006/relationships/slide" Target="/ppt/slides/slide6.xml" Id="Ra4146e9b0e6545cf" /><Relationship Type="http://schemas.openxmlformats.org/officeDocument/2006/relationships/slide" Target="/ppt/slides/slide7.xml" Id="R4e60802d0d2a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513cc749f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4496214645b9" /><Relationship Type="http://schemas.openxmlformats.org/officeDocument/2006/relationships/theme" Target="/ppt/slideMasters/theme/theme1.xml" Id="R796dd83f41f3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684496214645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3d43e688f42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b413a5ba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d5c0723e1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53dd26922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cb5f6ad4a4f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b0980981f4c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83291d3d74f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3 956 566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5 455 166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VALLESTAD EGIL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