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69988fa134f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3d04df301414f"/>
  </p:sldMasterIdLst>
  <p:sldIdLst>
    <p:sldId xmlns:r="http://schemas.openxmlformats.org/officeDocument/2006/relationships" id="256" r:id="R98c72dba28e241b7"/>
    <p:sldId xmlns:r="http://schemas.openxmlformats.org/officeDocument/2006/relationships" id="257" r:id="R94952da70b1e4d2a"/>
    <p:sldId xmlns:r="http://schemas.openxmlformats.org/officeDocument/2006/relationships" id="258" r:id="Rb40a8ae13ec04f00"/>
    <p:sldId xmlns:r="http://schemas.openxmlformats.org/officeDocument/2006/relationships" id="259" r:id="Rab658388615249b8"/>
    <p:sldId xmlns:r="http://schemas.openxmlformats.org/officeDocument/2006/relationships" id="260" r:id="R270d00aaba1a414d"/>
    <p:sldId xmlns:r="http://schemas.openxmlformats.org/officeDocument/2006/relationships" id="261" r:id="Rf2d697acbf494598"/>
    <p:sldId xmlns:r="http://schemas.openxmlformats.org/officeDocument/2006/relationships" id="262" r:id="Rae6e401707a54f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3d04df301414f" /><Relationship Type="http://schemas.openxmlformats.org/officeDocument/2006/relationships/slide" Target="/ppt/slides/slide1.xml" Id="R98c72dba28e241b7" /><Relationship Type="http://schemas.openxmlformats.org/officeDocument/2006/relationships/slide" Target="/ppt/slides/slide2.xml" Id="R94952da70b1e4d2a" /><Relationship Type="http://schemas.openxmlformats.org/officeDocument/2006/relationships/slide" Target="/ppt/slides/slide3.xml" Id="Rb40a8ae13ec04f00" /><Relationship Type="http://schemas.openxmlformats.org/officeDocument/2006/relationships/slide" Target="/ppt/slides/slide4.xml" Id="Rab658388615249b8" /><Relationship Type="http://schemas.openxmlformats.org/officeDocument/2006/relationships/slide" Target="/ppt/slides/slide5.xml" Id="R270d00aaba1a414d" /><Relationship Type="http://schemas.openxmlformats.org/officeDocument/2006/relationships/slide" Target="/ppt/slides/slide6.xml" Id="Rf2d697acbf494598" /><Relationship Type="http://schemas.openxmlformats.org/officeDocument/2006/relationships/slide" Target="/ppt/slides/slide7.xml" Id="Rae6e401707a54f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4f1c8d5da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de84b48344d5" /><Relationship Type="http://schemas.openxmlformats.org/officeDocument/2006/relationships/theme" Target="/ppt/slideMasters/theme/theme1.xml" Id="R9f753510350d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4de84b483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cd1bf92ae4f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909e7a449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eb1a2d246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d32bc8d41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8079a13e64b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f580bef5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72be35e32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