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ea31579363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5d7ddd9b7748e2"/>
  </p:sldMasterIdLst>
  <p:sldIdLst>
    <p:sldId xmlns:r="http://schemas.openxmlformats.org/officeDocument/2006/relationships" id="256" r:id="R91ad7838cd6847a7"/>
    <p:sldId xmlns:r="http://schemas.openxmlformats.org/officeDocument/2006/relationships" id="257" r:id="Rf7406d100d8b4405"/>
    <p:sldId xmlns:r="http://schemas.openxmlformats.org/officeDocument/2006/relationships" id="258" r:id="R8332726361574798"/>
    <p:sldId xmlns:r="http://schemas.openxmlformats.org/officeDocument/2006/relationships" id="259" r:id="Rfd85599c8a35450a"/>
    <p:sldId xmlns:r="http://schemas.openxmlformats.org/officeDocument/2006/relationships" id="260" r:id="Rbd342587a0cd48b6"/>
    <p:sldId xmlns:r="http://schemas.openxmlformats.org/officeDocument/2006/relationships" id="261" r:id="R588220dcbb15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d7ddd9b7748e2" /><Relationship Type="http://schemas.openxmlformats.org/officeDocument/2006/relationships/slide" Target="/ppt/slides/slide1.xml" Id="R91ad7838cd6847a7" /><Relationship Type="http://schemas.openxmlformats.org/officeDocument/2006/relationships/slide" Target="/ppt/slides/slide2.xml" Id="Rf7406d100d8b4405" /><Relationship Type="http://schemas.openxmlformats.org/officeDocument/2006/relationships/slide" Target="/ppt/slides/slide3.xml" Id="R8332726361574798" /><Relationship Type="http://schemas.openxmlformats.org/officeDocument/2006/relationships/slide" Target="/ppt/slides/slide4.xml" Id="Rfd85599c8a35450a" /><Relationship Type="http://schemas.openxmlformats.org/officeDocument/2006/relationships/slide" Target="/ppt/slides/slide5.xml" Id="Rbd342587a0cd48b6" /><Relationship Type="http://schemas.openxmlformats.org/officeDocument/2006/relationships/slide" Target="/ppt/slides/slide6.xml" Id="R588220dcbb15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35c6dae8143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fb03e822c4147" /><Relationship Type="http://schemas.openxmlformats.org/officeDocument/2006/relationships/theme" Target="/ppt/slideMasters/theme/theme1.xml" Id="R632d32eea876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bfb03e822c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dfa1f21aa43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87906d919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16af32543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2d3da9562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ccdd515d5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0e05233c44b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