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a271eb363643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9e965eb6f48c0"/>
  </p:sldMasterIdLst>
  <p:sldIdLst>
    <p:sldId xmlns:r="http://schemas.openxmlformats.org/officeDocument/2006/relationships" id="256" r:id="R4a6710ce27114f8f"/>
    <p:sldId xmlns:r="http://schemas.openxmlformats.org/officeDocument/2006/relationships" id="257" r:id="R212082ae9bb44f4e"/>
    <p:sldId xmlns:r="http://schemas.openxmlformats.org/officeDocument/2006/relationships" id="258" r:id="R718a3f52df1645ad"/>
    <p:sldId xmlns:r="http://schemas.openxmlformats.org/officeDocument/2006/relationships" id="259" r:id="Rff8bc788472c4d02"/>
    <p:sldId xmlns:r="http://schemas.openxmlformats.org/officeDocument/2006/relationships" id="260" r:id="R3d0ed219e300453d"/>
    <p:sldId xmlns:r="http://schemas.openxmlformats.org/officeDocument/2006/relationships" id="261" r:id="R071d2a8cd4c940c2"/>
    <p:sldId xmlns:r="http://schemas.openxmlformats.org/officeDocument/2006/relationships" id="262" r:id="Rd162278eae88419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9e965eb6f48c0" /><Relationship Type="http://schemas.openxmlformats.org/officeDocument/2006/relationships/slide" Target="/ppt/slides/slide1.xml" Id="R4a6710ce27114f8f" /><Relationship Type="http://schemas.openxmlformats.org/officeDocument/2006/relationships/slide" Target="/ppt/slides/slide2.xml" Id="R212082ae9bb44f4e" /><Relationship Type="http://schemas.openxmlformats.org/officeDocument/2006/relationships/slide" Target="/ppt/slides/slide3.xml" Id="R718a3f52df1645ad" /><Relationship Type="http://schemas.openxmlformats.org/officeDocument/2006/relationships/slide" Target="/ppt/slides/slide4.xml" Id="Rff8bc788472c4d02" /><Relationship Type="http://schemas.openxmlformats.org/officeDocument/2006/relationships/slide" Target="/ppt/slides/slide5.xml" Id="R3d0ed219e300453d" /><Relationship Type="http://schemas.openxmlformats.org/officeDocument/2006/relationships/slide" Target="/ppt/slides/slide6.xml" Id="R071d2a8cd4c940c2" /><Relationship Type="http://schemas.openxmlformats.org/officeDocument/2006/relationships/slide" Target="/ppt/slides/slide7.xml" Id="Rd162278eae88419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0ecd42581840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f44f609254185" /><Relationship Type="http://schemas.openxmlformats.org/officeDocument/2006/relationships/theme" Target="/ppt/slideMasters/theme/theme1.xml" Id="Rd47f61eeb8d8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f44f6092541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b9f1ca0164a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479382f93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6bb9deb18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b4f2016664a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fc11392d24e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b800edb1a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1ad2161514b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C.M.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C.M. HOLDING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500 180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5 494 340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10 141 784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CHRISTOPHER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Ringgata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916 298 749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C.M. HOLDING AS</a:t>
            </a:r>
          </a:p>
        </p:txBody>
      </p:sp>
    </p:spTree>
  </p:cSld>
  <p:clrMapOvr>
    <a:masterClrMapping xmlns:a="http://schemas.openxmlformats.org/drawingml/2006/main"/>
  </p:clrMapOvr>
</p:sld>
</file>