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1a5bd38d5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da3fd8f400470a"/>
  </p:sldMasterIdLst>
  <p:sldIdLst>
    <p:sldId xmlns:r="http://schemas.openxmlformats.org/officeDocument/2006/relationships" id="256" r:id="Rb0f5f05d5a1c4a28"/>
    <p:sldId xmlns:r="http://schemas.openxmlformats.org/officeDocument/2006/relationships" id="257" r:id="Rf745321c5db44805"/>
    <p:sldId xmlns:r="http://schemas.openxmlformats.org/officeDocument/2006/relationships" id="258" r:id="R54f0fd0acf754e83"/>
    <p:sldId xmlns:r="http://schemas.openxmlformats.org/officeDocument/2006/relationships" id="259" r:id="R3bae9e76da074f57"/>
    <p:sldId xmlns:r="http://schemas.openxmlformats.org/officeDocument/2006/relationships" id="260" r:id="R202a304b48084d39"/>
    <p:sldId xmlns:r="http://schemas.openxmlformats.org/officeDocument/2006/relationships" id="261" r:id="R8a812ca805604a21"/>
    <p:sldId xmlns:r="http://schemas.openxmlformats.org/officeDocument/2006/relationships" id="262" r:id="R7f70ae569cc8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a3fd8f400470a" /><Relationship Type="http://schemas.openxmlformats.org/officeDocument/2006/relationships/slide" Target="/ppt/slides/slide1.xml" Id="Rb0f5f05d5a1c4a28" /><Relationship Type="http://schemas.openxmlformats.org/officeDocument/2006/relationships/slide" Target="/ppt/slides/slide2.xml" Id="Rf745321c5db44805" /><Relationship Type="http://schemas.openxmlformats.org/officeDocument/2006/relationships/slide" Target="/ppt/slides/slide3.xml" Id="R54f0fd0acf754e83" /><Relationship Type="http://schemas.openxmlformats.org/officeDocument/2006/relationships/slide" Target="/ppt/slides/slide4.xml" Id="R3bae9e76da074f57" /><Relationship Type="http://schemas.openxmlformats.org/officeDocument/2006/relationships/slide" Target="/ppt/slides/slide5.xml" Id="R202a304b48084d39" /><Relationship Type="http://schemas.openxmlformats.org/officeDocument/2006/relationships/slide" Target="/ppt/slides/slide6.xml" Id="R8a812ca805604a21" /><Relationship Type="http://schemas.openxmlformats.org/officeDocument/2006/relationships/slide" Target="/ppt/slides/slide7.xml" Id="R7f70ae569cc8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75dd9bb05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555c1268d4f6a" /><Relationship Type="http://schemas.openxmlformats.org/officeDocument/2006/relationships/theme" Target="/ppt/slideMasters/theme/theme1.xml" Id="R15b26a0bf24d41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555c1268d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a54d5b5d8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ae9a650c3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164501553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a06310df6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bd3f5299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20de613f0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987d772ef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