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9e9979d04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7d908f9af14bdf"/>
  </p:sldMasterIdLst>
  <p:sldIdLst>
    <p:sldId xmlns:r="http://schemas.openxmlformats.org/officeDocument/2006/relationships" id="256" r:id="R5ef91f7d9ec24658"/>
    <p:sldId xmlns:r="http://schemas.openxmlformats.org/officeDocument/2006/relationships" id="257" r:id="R3dd100853f10466a"/>
    <p:sldId xmlns:r="http://schemas.openxmlformats.org/officeDocument/2006/relationships" id="258" r:id="R2da6c0041d244a04"/>
    <p:sldId xmlns:r="http://schemas.openxmlformats.org/officeDocument/2006/relationships" id="259" r:id="Rc9ed52028a234b69"/>
    <p:sldId xmlns:r="http://schemas.openxmlformats.org/officeDocument/2006/relationships" id="260" r:id="Ra36326fb58bd486a"/>
    <p:sldId xmlns:r="http://schemas.openxmlformats.org/officeDocument/2006/relationships" id="261" r:id="R7ef3f8e5cfba4a53"/>
    <p:sldId xmlns:r="http://schemas.openxmlformats.org/officeDocument/2006/relationships" id="262" r:id="R517a8777b520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d908f9af14bdf" /><Relationship Type="http://schemas.openxmlformats.org/officeDocument/2006/relationships/slide" Target="/ppt/slides/slide1.xml" Id="R5ef91f7d9ec24658" /><Relationship Type="http://schemas.openxmlformats.org/officeDocument/2006/relationships/slide" Target="/ppt/slides/slide2.xml" Id="R3dd100853f10466a" /><Relationship Type="http://schemas.openxmlformats.org/officeDocument/2006/relationships/slide" Target="/ppt/slides/slide3.xml" Id="R2da6c0041d244a04" /><Relationship Type="http://schemas.openxmlformats.org/officeDocument/2006/relationships/slide" Target="/ppt/slides/slide4.xml" Id="Rc9ed52028a234b69" /><Relationship Type="http://schemas.openxmlformats.org/officeDocument/2006/relationships/slide" Target="/ppt/slides/slide5.xml" Id="Ra36326fb58bd486a" /><Relationship Type="http://schemas.openxmlformats.org/officeDocument/2006/relationships/slide" Target="/ppt/slides/slide6.xml" Id="R7ef3f8e5cfba4a53" /><Relationship Type="http://schemas.openxmlformats.org/officeDocument/2006/relationships/slide" Target="/ppt/slides/slide7.xml" Id="R517a8777b520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a2bd1309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b32aef9fa4167" /><Relationship Type="http://schemas.openxmlformats.org/officeDocument/2006/relationships/theme" Target="/ppt/slideMasters/theme/theme1.xml" Id="R71b05a2e26194a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b32aef9fa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13d0e283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c1cdd19646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582013816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699cda656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124eab6f541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b6daf2f7c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0b8faaae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