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bfa8bc966544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05745a89d4bce"/>
  </p:sldMasterIdLst>
  <p:sldIdLst>
    <p:sldId xmlns:r="http://schemas.openxmlformats.org/officeDocument/2006/relationships" id="256" r:id="Rb87585c0b5fb4110"/>
    <p:sldId xmlns:r="http://schemas.openxmlformats.org/officeDocument/2006/relationships" id="257" r:id="R4f5b6b0382f34324"/>
    <p:sldId xmlns:r="http://schemas.openxmlformats.org/officeDocument/2006/relationships" id="258" r:id="R6cccef4e278549a8"/>
    <p:sldId xmlns:r="http://schemas.openxmlformats.org/officeDocument/2006/relationships" id="259" r:id="R1bd8beb069a6406c"/>
    <p:sldId xmlns:r="http://schemas.openxmlformats.org/officeDocument/2006/relationships" id="260" r:id="Re166fe23ade1495c"/>
    <p:sldId xmlns:r="http://schemas.openxmlformats.org/officeDocument/2006/relationships" id="261" r:id="R0e9438b3d74b440e"/>
    <p:sldId xmlns:r="http://schemas.openxmlformats.org/officeDocument/2006/relationships" id="262" r:id="R06d7ab616b5c4b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05745a89d4bce" /><Relationship Type="http://schemas.openxmlformats.org/officeDocument/2006/relationships/slide" Target="/ppt/slides/slide1.xml" Id="Rb87585c0b5fb4110" /><Relationship Type="http://schemas.openxmlformats.org/officeDocument/2006/relationships/slide" Target="/ppt/slides/slide2.xml" Id="R4f5b6b0382f34324" /><Relationship Type="http://schemas.openxmlformats.org/officeDocument/2006/relationships/slide" Target="/ppt/slides/slide3.xml" Id="R6cccef4e278549a8" /><Relationship Type="http://schemas.openxmlformats.org/officeDocument/2006/relationships/slide" Target="/ppt/slides/slide4.xml" Id="R1bd8beb069a6406c" /><Relationship Type="http://schemas.openxmlformats.org/officeDocument/2006/relationships/slide" Target="/ppt/slides/slide5.xml" Id="Re166fe23ade1495c" /><Relationship Type="http://schemas.openxmlformats.org/officeDocument/2006/relationships/slide" Target="/ppt/slides/slide6.xml" Id="R0e9438b3d74b440e" /><Relationship Type="http://schemas.openxmlformats.org/officeDocument/2006/relationships/slide" Target="/ppt/slides/slide7.xml" Id="R06d7ab616b5c4b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d9c1323a2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8a91766a4dbc" /><Relationship Type="http://schemas.openxmlformats.org/officeDocument/2006/relationships/theme" Target="/ppt/slideMasters/theme/theme1.xml" Id="R8115321388a5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d48a91766a4d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0663275f0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5777b44d5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559a4f7d48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eb9220b38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fdb25725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66a8e673641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7be438462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RUGI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16 180 774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146 915 352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152 900 273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Riplegården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916 256 191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