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f4c78fc8343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a8743e3454724"/>
  </p:sldMasterIdLst>
  <p:sldIdLst>
    <p:sldId xmlns:r="http://schemas.openxmlformats.org/officeDocument/2006/relationships" id="256" r:id="Rc958b135225f409a"/>
    <p:sldId xmlns:r="http://schemas.openxmlformats.org/officeDocument/2006/relationships" id="257" r:id="R27a9daae580e4778"/>
    <p:sldId xmlns:r="http://schemas.openxmlformats.org/officeDocument/2006/relationships" id="258" r:id="R4878e5df08554328"/>
    <p:sldId xmlns:r="http://schemas.openxmlformats.org/officeDocument/2006/relationships" id="259" r:id="Rbc932271a8e74e1d"/>
    <p:sldId xmlns:r="http://schemas.openxmlformats.org/officeDocument/2006/relationships" id="260" r:id="Re89ad9034b744a02"/>
    <p:sldId xmlns:r="http://schemas.openxmlformats.org/officeDocument/2006/relationships" id="261" r:id="R789a5b2e9ddb4378"/>
    <p:sldId xmlns:r="http://schemas.openxmlformats.org/officeDocument/2006/relationships" id="262" r:id="R42a75a2d87f0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a8743e3454724" /><Relationship Type="http://schemas.openxmlformats.org/officeDocument/2006/relationships/slide" Target="/ppt/slides/slide1.xml" Id="Rc958b135225f409a" /><Relationship Type="http://schemas.openxmlformats.org/officeDocument/2006/relationships/slide" Target="/ppt/slides/slide2.xml" Id="R27a9daae580e4778" /><Relationship Type="http://schemas.openxmlformats.org/officeDocument/2006/relationships/slide" Target="/ppt/slides/slide3.xml" Id="R4878e5df08554328" /><Relationship Type="http://schemas.openxmlformats.org/officeDocument/2006/relationships/slide" Target="/ppt/slides/slide4.xml" Id="Rbc932271a8e74e1d" /><Relationship Type="http://schemas.openxmlformats.org/officeDocument/2006/relationships/slide" Target="/ppt/slides/slide5.xml" Id="Re89ad9034b744a02" /><Relationship Type="http://schemas.openxmlformats.org/officeDocument/2006/relationships/slide" Target="/ppt/slides/slide6.xml" Id="R789a5b2e9ddb4378" /><Relationship Type="http://schemas.openxmlformats.org/officeDocument/2006/relationships/slide" Target="/ppt/slides/slide7.xml" Id="R42a75a2d87f0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c59551bc4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c5706891841dd" /><Relationship Type="http://schemas.openxmlformats.org/officeDocument/2006/relationships/theme" Target="/ppt/slideMasters/theme/theme1.xml" Id="R152b7cec3336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3c5706891841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ff2cf384e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3d1a0d3b4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3b35dfa3e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110c681ed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9db66a617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3bd8af28a4d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25e13f11d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TEKNIKK AS ble etablert [år] og holder til i Algarheim.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5 406 866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3 167 209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8 659 743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SØNSTERUD THOMAS CHATLI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Meiserudvegen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2056 Algarheim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35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ts@totalteknikk.no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916 211 481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