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7db39c7d9349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2ec9771eb74fd7"/>
  </p:sldMasterIdLst>
  <p:sldIdLst>
    <p:sldId xmlns:r="http://schemas.openxmlformats.org/officeDocument/2006/relationships" id="256" r:id="Rf41c408d4dd54445"/>
    <p:sldId xmlns:r="http://schemas.openxmlformats.org/officeDocument/2006/relationships" id="257" r:id="Rcd02cebd0117482d"/>
    <p:sldId xmlns:r="http://schemas.openxmlformats.org/officeDocument/2006/relationships" id="258" r:id="Rfa1ab44801cf4142"/>
    <p:sldId xmlns:r="http://schemas.openxmlformats.org/officeDocument/2006/relationships" id="259" r:id="R15244ab9e8a84e6f"/>
    <p:sldId xmlns:r="http://schemas.openxmlformats.org/officeDocument/2006/relationships" id="260" r:id="Rfc711bcb3e0a4e51"/>
    <p:sldId xmlns:r="http://schemas.openxmlformats.org/officeDocument/2006/relationships" id="261" r:id="Rff0235fdef9b44fe"/>
    <p:sldId xmlns:r="http://schemas.openxmlformats.org/officeDocument/2006/relationships" id="262" r:id="R14f58831953945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2ec9771eb74fd7" /><Relationship Type="http://schemas.openxmlformats.org/officeDocument/2006/relationships/slide" Target="/ppt/slides/slide1.xml" Id="Rf41c408d4dd54445" /><Relationship Type="http://schemas.openxmlformats.org/officeDocument/2006/relationships/slide" Target="/ppt/slides/slide2.xml" Id="Rcd02cebd0117482d" /><Relationship Type="http://schemas.openxmlformats.org/officeDocument/2006/relationships/slide" Target="/ppt/slides/slide3.xml" Id="Rfa1ab44801cf4142" /><Relationship Type="http://schemas.openxmlformats.org/officeDocument/2006/relationships/slide" Target="/ppt/slides/slide4.xml" Id="R15244ab9e8a84e6f" /><Relationship Type="http://schemas.openxmlformats.org/officeDocument/2006/relationships/slide" Target="/ppt/slides/slide5.xml" Id="Rfc711bcb3e0a4e51" /><Relationship Type="http://schemas.openxmlformats.org/officeDocument/2006/relationships/slide" Target="/ppt/slides/slide6.xml" Id="Rff0235fdef9b44fe" /><Relationship Type="http://schemas.openxmlformats.org/officeDocument/2006/relationships/slide" Target="/ppt/slides/slide7.xml" Id="R14f58831953945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9d8ae69ef41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9ec0e331443a3" /><Relationship Type="http://schemas.openxmlformats.org/officeDocument/2006/relationships/theme" Target="/ppt/slideMasters/theme/theme1.xml" Id="Ra945c1f6856844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99ec0e331443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e65000a0749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5d77ba90648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fe5a002b246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ff0c4690c41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09020811f4f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7c93ff5824e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9cb90fbf64f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TOLLOFSEN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TOLLOFSEN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5 600 985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700 478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530 036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2 515 353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TOLLOFSEN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Knutsons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916 160 607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