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d752fcdaf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7d8180d1046b8"/>
  </p:sldMasterIdLst>
  <p:sldIdLst>
    <p:sldId xmlns:r="http://schemas.openxmlformats.org/officeDocument/2006/relationships" id="256" r:id="R0fdbf373694e404f"/>
    <p:sldId xmlns:r="http://schemas.openxmlformats.org/officeDocument/2006/relationships" id="257" r:id="R955e755161eb4a0f"/>
    <p:sldId xmlns:r="http://schemas.openxmlformats.org/officeDocument/2006/relationships" id="258" r:id="R08b7aee244fa462e"/>
    <p:sldId xmlns:r="http://schemas.openxmlformats.org/officeDocument/2006/relationships" id="259" r:id="R225e3d743dd24c44"/>
    <p:sldId xmlns:r="http://schemas.openxmlformats.org/officeDocument/2006/relationships" id="260" r:id="R683d47815e184e6d"/>
    <p:sldId xmlns:r="http://schemas.openxmlformats.org/officeDocument/2006/relationships" id="261" r:id="Rc0f6cb1619824c64"/>
    <p:sldId xmlns:r="http://schemas.openxmlformats.org/officeDocument/2006/relationships" id="262" r:id="Raae69afa2cc0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7d8180d1046b8" /><Relationship Type="http://schemas.openxmlformats.org/officeDocument/2006/relationships/slide" Target="/ppt/slides/slide1.xml" Id="R0fdbf373694e404f" /><Relationship Type="http://schemas.openxmlformats.org/officeDocument/2006/relationships/slide" Target="/ppt/slides/slide2.xml" Id="R955e755161eb4a0f" /><Relationship Type="http://schemas.openxmlformats.org/officeDocument/2006/relationships/slide" Target="/ppt/slides/slide3.xml" Id="R08b7aee244fa462e" /><Relationship Type="http://schemas.openxmlformats.org/officeDocument/2006/relationships/slide" Target="/ppt/slides/slide4.xml" Id="R225e3d743dd24c44" /><Relationship Type="http://schemas.openxmlformats.org/officeDocument/2006/relationships/slide" Target="/ppt/slides/slide5.xml" Id="R683d47815e184e6d" /><Relationship Type="http://schemas.openxmlformats.org/officeDocument/2006/relationships/slide" Target="/ppt/slides/slide6.xml" Id="Rc0f6cb1619824c64" /><Relationship Type="http://schemas.openxmlformats.org/officeDocument/2006/relationships/slide" Target="/ppt/slides/slide7.xml" Id="Raae69afa2cc0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85c223dc4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a74c3432c42db" /><Relationship Type="http://schemas.openxmlformats.org/officeDocument/2006/relationships/theme" Target="/ppt/slideMasters/theme/theme1.xml" Id="R82409c1940f8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a74c3432c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867c77147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7f8249a0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6a54704c349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5c897fe3e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a2a5d1d89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870c8077e40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ef3e50af0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