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7fe23d0a5248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7845676b474862"/>
  </p:sldMasterIdLst>
  <p:sldIdLst>
    <p:sldId xmlns:r="http://schemas.openxmlformats.org/officeDocument/2006/relationships" id="256" r:id="R41f5e5ba83f442f7"/>
    <p:sldId xmlns:r="http://schemas.openxmlformats.org/officeDocument/2006/relationships" id="257" r:id="Re9472ef22a894ad4"/>
    <p:sldId xmlns:r="http://schemas.openxmlformats.org/officeDocument/2006/relationships" id="258" r:id="R1a7b46a218d44e00"/>
    <p:sldId xmlns:r="http://schemas.openxmlformats.org/officeDocument/2006/relationships" id="259" r:id="Rb3fd87f338ef4ec1"/>
    <p:sldId xmlns:r="http://schemas.openxmlformats.org/officeDocument/2006/relationships" id="260" r:id="R522a9337542a47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7845676b474862" /><Relationship Type="http://schemas.openxmlformats.org/officeDocument/2006/relationships/slide" Target="/ppt/slides/slide1.xml" Id="R41f5e5ba83f442f7" /><Relationship Type="http://schemas.openxmlformats.org/officeDocument/2006/relationships/slide" Target="/ppt/slides/slide2.xml" Id="Re9472ef22a894ad4" /><Relationship Type="http://schemas.openxmlformats.org/officeDocument/2006/relationships/slide" Target="/ppt/slides/slide3.xml" Id="R1a7b46a218d44e00" /><Relationship Type="http://schemas.openxmlformats.org/officeDocument/2006/relationships/slide" Target="/ppt/slides/slide4.xml" Id="Rb3fd87f338ef4ec1" /><Relationship Type="http://schemas.openxmlformats.org/officeDocument/2006/relationships/slide" Target="/ppt/slides/slide5.xml" Id="R522a9337542a47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f5941d7dc946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1aa5448624646" /><Relationship Type="http://schemas.openxmlformats.org/officeDocument/2006/relationships/theme" Target="/ppt/slideMasters/theme/theme1.xml" Id="R6d845776ccd241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b1aa54486246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749816cb24e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72b7b683047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f7390ab5747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7995e810f4f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6c189590a4f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HS2 NORGE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