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66b9ea455b4c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32b8f1c7a94b8e"/>
  </p:sldMasterIdLst>
  <p:sldIdLst>
    <p:sldId xmlns:r="http://schemas.openxmlformats.org/officeDocument/2006/relationships" id="256" r:id="R27c50234677e433a"/>
    <p:sldId xmlns:r="http://schemas.openxmlformats.org/officeDocument/2006/relationships" id="257" r:id="R8314a684907e416b"/>
    <p:sldId xmlns:r="http://schemas.openxmlformats.org/officeDocument/2006/relationships" id="258" r:id="Re757e4a4f2a34254"/>
    <p:sldId xmlns:r="http://schemas.openxmlformats.org/officeDocument/2006/relationships" id="259" r:id="Rc04df1c2ace34ae1"/>
    <p:sldId xmlns:r="http://schemas.openxmlformats.org/officeDocument/2006/relationships" id="260" r:id="R9619a6d562314061"/>
    <p:sldId xmlns:r="http://schemas.openxmlformats.org/officeDocument/2006/relationships" id="261" r:id="Rd3b7c29b083440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32b8f1c7a94b8e" /><Relationship Type="http://schemas.openxmlformats.org/officeDocument/2006/relationships/slide" Target="/ppt/slides/slide1.xml" Id="R27c50234677e433a" /><Relationship Type="http://schemas.openxmlformats.org/officeDocument/2006/relationships/slide" Target="/ppt/slides/slide2.xml" Id="R8314a684907e416b" /><Relationship Type="http://schemas.openxmlformats.org/officeDocument/2006/relationships/slide" Target="/ppt/slides/slide3.xml" Id="Re757e4a4f2a34254" /><Relationship Type="http://schemas.openxmlformats.org/officeDocument/2006/relationships/slide" Target="/ppt/slides/slide4.xml" Id="Rc04df1c2ace34ae1" /><Relationship Type="http://schemas.openxmlformats.org/officeDocument/2006/relationships/slide" Target="/ppt/slides/slide5.xml" Id="R9619a6d562314061" /><Relationship Type="http://schemas.openxmlformats.org/officeDocument/2006/relationships/slide" Target="/ppt/slides/slide6.xml" Id="Rd3b7c29b083440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f45144f9fc46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7ac1b009f440e" /><Relationship Type="http://schemas.openxmlformats.org/officeDocument/2006/relationships/theme" Target="/ppt/slideMasters/theme/theme1.xml" Id="R4e1f771a85b841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97ac1b009f44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9d6822ee54f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32729c64948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b1f6ad90d4a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25161168842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a6d61e69046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d010313364a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