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bca92337c1c424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aad74cbfccb4250"/>
  </p:sldMasterIdLst>
  <p:sldIdLst>
    <p:sldId xmlns:r="http://schemas.openxmlformats.org/officeDocument/2006/relationships" id="256" r:id="Re86ddb6dc4754b4e"/>
    <p:sldId xmlns:r="http://schemas.openxmlformats.org/officeDocument/2006/relationships" id="257" r:id="R1dad999346b348d8"/>
    <p:sldId xmlns:r="http://schemas.openxmlformats.org/officeDocument/2006/relationships" id="258" r:id="Rfc66741f717642cd"/>
    <p:sldId xmlns:r="http://schemas.openxmlformats.org/officeDocument/2006/relationships" id="259" r:id="R11a7238f0e744bc8"/>
    <p:sldId xmlns:r="http://schemas.openxmlformats.org/officeDocument/2006/relationships" id="260" r:id="R7fc3c1bb92044508"/>
    <p:sldId xmlns:r="http://schemas.openxmlformats.org/officeDocument/2006/relationships" id="261" r:id="Ra1df15b6b40e49d2"/>
    <p:sldId xmlns:r="http://schemas.openxmlformats.org/officeDocument/2006/relationships" id="262" r:id="R7e78b5af4a5949e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aad74cbfccb4250" /><Relationship Type="http://schemas.openxmlformats.org/officeDocument/2006/relationships/slide" Target="/ppt/slides/slide1.xml" Id="Re86ddb6dc4754b4e" /><Relationship Type="http://schemas.openxmlformats.org/officeDocument/2006/relationships/slide" Target="/ppt/slides/slide2.xml" Id="R1dad999346b348d8" /><Relationship Type="http://schemas.openxmlformats.org/officeDocument/2006/relationships/slide" Target="/ppt/slides/slide3.xml" Id="Rfc66741f717642cd" /><Relationship Type="http://schemas.openxmlformats.org/officeDocument/2006/relationships/slide" Target="/ppt/slides/slide4.xml" Id="R11a7238f0e744bc8" /><Relationship Type="http://schemas.openxmlformats.org/officeDocument/2006/relationships/slide" Target="/ppt/slides/slide5.xml" Id="R7fc3c1bb92044508" /><Relationship Type="http://schemas.openxmlformats.org/officeDocument/2006/relationships/slide" Target="/ppt/slides/slide6.xml" Id="Ra1df15b6b40e49d2" /><Relationship Type="http://schemas.openxmlformats.org/officeDocument/2006/relationships/slide" Target="/ppt/slides/slide7.xml" Id="R7e78b5af4a5949e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a6e0b6a747d4c3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adcecbe22a412c" /><Relationship Type="http://schemas.openxmlformats.org/officeDocument/2006/relationships/theme" Target="/ppt/slideMasters/theme/theme1.xml" Id="Rd365df24c5064b2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4adcecbe22a412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7cd8b91e2042a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33619bf19a4d4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dcc172edab4cb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4d6e21b49c4d8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92bfb8105d48b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30bf0e1af840e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dd359dff424c2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CAROLINE STOKKEBOKJÆR HJELSETH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CAROLINE STOKKEBOKJÆR HJELSETH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CAROLINE STOKKEBOKJÆR HJELSETH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CAROLINE STOKKEBOKJÆR HJELSETH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CAROLINE STOKKEBOKJÆR HJELSETH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CAROLINE STOKKEBOKJÆR HJELSETH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−17 425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1 749 275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765 684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2 129 874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CAROLINE STOKKEBOKJÆR HJELSETH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HJELSETH CAROLINE 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CAROLINE STOKKEBOKJÆR HJELSETH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Bestumveien 76G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0283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916 143 753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CAROLINE STOKKEBOKJÆR HJELSETH AS</a:t>
            </a:r>
          </a:p>
        </p:txBody>
      </p:sp>
    </p:spTree>
  </p:cSld>
  <p:clrMapOvr>
    <a:masterClrMapping xmlns:a="http://schemas.openxmlformats.org/drawingml/2006/main"/>
  </p:clrMapOvr>
</p:sld>
</file>