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04e881f351c439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dd4903e126549dc"/>
  </p:sldMasterIdLst>
  <p:sldIdLst>
    <p:sldId xmlns:r="http://schemas.openxmlformats.org/officeDocument/2006/relationships" id="256" r:id="Rb7f5626960e546c7"/>
    <p:sldId xmlns:r="http://schemas.openxmlformats.org/officeDocument/2006/relationships" id="257" r:id="R3f37d9ef5e994ab4"/>
    <p:sldId xmlns:r="http://schemas.openxmlformats.org/officeDocument/2006/relationships" id="258" r:id="R23e6418156ab4ab5"/>
    <p:sldId xmlns:r="http://schemas.openxmlformats.org/officeDocument/2006/relationships" id="259" r:id="R777b516e864248b5"/>
    <p:sldId xmlns:r="http://schemas.openxmlformats.org/officeDocument/2006/relationships" id="260" r:id="Raed0029a2f9e43bc"/>
    <p:sldId xmlns:r="http://schemas.openxmlformats.org/officeDocument/2006/relationships" id="261" r:id="R0faa0a76fbfe489c"/>
    <p:sldId xmlns:r="http://schemas.openxmlformats.org/officeDocument/2006/relationships" id="262" r:id="Rae5aefa86337437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dd4903e126549dc" /><Relationship Type="http://schemas.openxmlformats.org/officeDocument/2006/relationships/slide" Target="/ppt/slides/slide1.xml" Id="Rb7f5626960e546c7" /><Relationship Type="http://schemas.openxmlformats.org/officeDocument/2006/relationships/slide" Target="/ppt/slides/slide2.xml" Id="R3f37d9ef5e994ab4" /><Relationship Type="http://schemas.openxmlformats.org/officeDocument/2006/relationships/slide" Target="/ppt/slides/slide3.xml" Id="R23e6418156ab4ab5" /><Relationship Type="http://schemas.openxmlformats.org/officeDocument/2006/relationships/slide" Target="/ppt/slides/slide4.xml" Id="R777b516e864248b5" /><Relationship Type="http://schemas.openxmlformats.org/officeDocument/2006/relationships/slide" Target="/ppt/slides/slide5.xml" Id="Raed0029a2f9e43bc" /><Relationship Type="http://schemas.openxmlformats.org/officeDocument/2006/relationships/slide" Target="/ppt/slides/slide6.xml" Id="R0faa0a76fbfe489c" /><Relationship Type="http://schemas.openxmlformats.org/officeDocument/2006/relationships/slide" Target="/ppt/slides/slide7.xml" Id="Rae5aefa86337437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29956b205d242c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892bc689114f6f" /><Relationship Type="http://schemas.openxmlformats.org/officeDocument/2006/relationships/theme" Target="/ppt/slideMasters/theme/theme1.xml" Id="Rb7cfb7bd8d554b6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1892bc689114f6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7fe378f6d9452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9b90ace36f4b8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89e3c0d6c04bd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4d5785788841c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496c397cc7497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baf65db6bd4b0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69d72755244a0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CAROLINE STOKKEBOKJÆR HJELSETH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CAROLINE STOKKEBOKJÆR HJELSETH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CAROLINE STOKKEBOKJÆR HJELSETH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CAROLINE STOKKEBOKJÆR HJELSETH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CAROLINE STOKKEBOKJÆR HJELSETH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CAROLINE STOKKEBOKJÆR HJELSETH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−17 425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1 749 275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765 684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2 129 874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CAROLINE STOKKEBOKJÆR HJELSETH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CAROLINE STOKKEBOKJÆR HJELSETH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CAROLINE STOKKEBOKJÆR HJELSETH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Bestumveien 76G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0283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916 143 753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CAROLINE STOKKEBOKJÆR HJELSETH AS</a:t>
            </a:r>
          </a:p>
        </p:txBody>
      </p:sp>
    </p:spTree>
  </p:cSld>
  <p:clrMapOvr>
    <a:masterClrMapping xmlns:a="http://schemas.openxmlformats.org/drawingml/2006/main"/>
  </p:clrMapOvr>
</p:sld>
</file>