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4b26685bf342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e7552887d4e85"/>
  </p:sldMasterIdLst>
  <p:sldIdLst>
    <p:sldId xmlns:r="http://schemas.openxmlformats.org/officeDocument/2006/relationships" id="256" r:id="R73eabe872c444edb"/>
    <p:sldId xmlns:r="http://schemas.openxmlformats.org/officeDocument/2006/relationships" id="257" r:id="Rf8675ffc4a424d65"/>
    <p:sldId xmlns:r="http://schemas.openxmlformats.org/officeDocument/2006/relationships" id="258" r:id="R0df06ea3aa3d4524"/>
    <p:sldId xmlns:r="http://schemas.openxmlformats.org/officeDocument/2006/relationships" id="259" r:id="R6806996639154524"/>
    <p:sldId xmlns:r="http://schemas.openxmlformats.org/officeDocument/2006/relationships" id="260" r:id="Rb56e90a095274467"/>
    <p:sldId xmlns:r="http://schemas.openxmlformats.org/officeDocument/2006/relationships" id="261" r:id="R5beb48aeac9f49a2"/>
    <p:sldId xmlns:r="http://schemas.openxmlformats.org/officeDocument/2006/relationships" id="262" r:id="R4766b7e3ee7d45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e7552887d4e85" /><Relationship Type="http://schemas.openxmlformats.org/officeDocument/2006/relationships/slide" Target="/ppt/slides/slide1.xml" Id="R73eabe872c444edb" /><Relationship Type="http://schemas.openxmlformats.org/officeDocument/2006/relationships/slide" Target="/ppt/slides/slide2.xml" Id="Rf8675ffc4a424d65" /><Relationship Type="http://schemas.openxmlformats.org/officeDocument/2006/relationships/slide" Target="/ppt/slides/slide3.xml" Id="R0df06ea3aa3d4524" /><Relationship Type="http://schemas.openxmlformats.org/officeDocument/2006/relationships/slide" Target="/ppt/slides/slide4.xml" Id="R6806996639154524" /><Relationship Type="http://schemas.openxmlformats.org/officeDocument/2006/relationships/slide" Target="/ppt/slides/slide5.xml" Id="Rb56e90a095274467" /><Relationship Type="http://schemas.openxmlformats.org/officeDocument/2006/relationships/slide" Target="/ppt/slides/slide6.xml" Id="R5beb48aeac9f49a2" /><Relationship Type="http://schemas.openxmlformats.org/officeDocument/2006/relationships/slide" Target="/ppt/slides/slide7.xml" Id="R4766b7e3ee7d45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f092673a68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783cd453e4cf2" /><Relationship Type="http://schemas.openxmlformats.org/officeDocument/2006/relationships/theme" Target="/ppt/slideMasters/theme/theme1.xml" Id="R8ffbcc0208b343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b783cd453e4c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86b9d406d4f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ac4deca174d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258a0feb9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a089d21024b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674cc672e4a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5f0a5b390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e66ff4e074c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REINETUN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REINETUN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424 265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339 917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6 694 877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6 912 886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VEGAR BØE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916 136 331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REINETUN AS</a:t>
            </a:r>
          </a:p>
        </p:txBody>
      </p:sp>
    </p:spTree>
  </p:cSld>
  <p:clrMapOvr>
    <a:masterClrMapping xmlns:a="http://schemas.openxmlformats.org/drawingml/2006/main"/>
  </p:clrMapOvr>
</p:sld>
</file>