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a4bb039674a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edfb1c6a44b91"/>
  </p:sldMasterIdLst>
  <p:sldIdLst>
    <p:sldId xmlns:r="http://schemas.openxmlformats.org/officeDocument/2006/relationships" id="256" r:id="R8c723905968f48fd"/>
    <p:sldId xmlns:r="http://schemas.openxmlformats.org/officeDocument/2006/relationships" id="257" r:id="R800df17792194b23"/>
    <p:sldId xmlns:r="http://schemas.openxmlformats.org/officeDocument/2006/relationships" id="258" r:id="Red0d33a2bc724b86"/>
    <p:sldId xmlns:r="http://schemas.openxmlformats.org/officeDocument/2006/relationships" id="259" r:id="R41a5f26feb434aed"/>
    <p:sldId xmlns:r="http://schemas.openxmlformats.org/officeDocument/2006/relationships" id="260" r:id="Ra516cc581c654175"/>
    <p:sldId xmlns:r="http://schemas.openxmlformats.org/officeDocument/2006/relationships" id="261" r:id="R1b8ae08a8f3149ea"/>
    <p:sldId xmlns:r="http://schemas.openxmlformats.org/officeDocument/2006/relationships" id="262" r:id="Rd847142cd62d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edfb1c6a44b91" /><Relationship Type="http://schemas.openxmlformats.org/officeDocument/2006/relationships/slide" Target="/ppt/slides/slide1.xml" Id="R8c723905968f48fd" /><Relationship Type="http://schemas.openxmlformats.org/officeDocument/2006/relationships/slide" Target="/ppt/slides/slide2.xml" Id="R800df17792194b23" /><Relationship Type="http://schemas.openxmlformats.org/officeDocument/2006/relationships/slide" Target="/ppt/slides/slide3.xml" Id="Red0d33a2bc724b86" /><Relationship Type="http://schemas.openxmlformats.org/officeDocument/2006/relationships/slide" Target="/ppt/slides/slide4.xml" Id="R41a5f26feb434aed" /><Relationship Type="http://schemas.openxmlformats.org/officeDocument/2006/relationships/slide" Target="/ppt/slides/slide5.xml" Id="Ra516cc581c654175" /><Relationship Type="http://schemas.openxmlformats.org/officeDocument/2006/relationships/slide" Target="/ppt/slides/slide6.xml" Id="R1b8ae08a8f3149ea" /><Relationship Type="http://schemas.openxmlformats.org/officeDocument/2006/relationships/slide" Target="/ppt/slides/slide7.xml" Id="Rd847142cd62d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b8b0becfd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a19a49df4209" /><Relationship Type="http://schemas.openxmlformats.org/officeDocument/2006/relationships/theme" Target="/ppt/slideMasters/theme/theme1.xml" Id="R5f56362870d1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6a19a49df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b0cb0a9d0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4e2c6f619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827e88b2b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c9e7b09e7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efbf49832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d112bc7904d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1f942ded5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