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d925f1fe1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700d8ea3e4fce"/>
  </p:sldMasterIdLst>
  <p:sldIdLst>
    <p:sldId xmlns:r="http://schemas.openxmlformats.org/officeDocument/2006/relationships" id="256" r:id="R1d2c8e1eb6254dfc"/>
    <p:sldId xmlns:r="http://schemas.openxmlformats.org/officeDocument/2006/relationships" id="257" r:id="R6519e568485b43aa"/>
    <p:sldId xmlns:r="http://schemas.openxmlformats.org/officeDocument/2006/relationships" id="258" r:id="R9e881c88c3c94f40"/>
    <p:sldId xmlns:r="http://schemas.openxmlformats.org/officeDocument/2006/relationships" id="259" r:id="R2ba54c4f12294b35"/>
    <p:sldId xmlns:r="http://schemas.openxmlformats.org/officeDocument/2006/relationships" id="260" r:id="R965abb675a424e08"/>
    <p:sldId xmlns:r="http://schemas.openxmlformats.org/officeDocument/2006/relationships" id="261" r:id="Rccf89615d373424d"/>
    <p:sldId xmlns:r="http://schemas.openxmlformats.org/officeDocument/2006/relationships" id="262" r:id="R17feebb9bf09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700d8ea3e4fce" /><Relationship Type="http://schemas.openxmlformats.org/officeDocument/2006/relationships/slide" Target="/ppt/slides/slide1.xml" Id="R1d2c8e1eb6254dfc" /><Relationship Type="http://schemas.openxmlformats.org/officeDocument/2006/relationships/slide" Target="/ppt/slides/slide2.xml" Id="R6519e568485b43aa" /><Relationship Type="http://schemas.openxmlformats.org/officeDocument/2006/relationships/slide" Target="/ppt/slides/slide3.xml" Id="R9e881c88c3c94f40" /><Relationship Type="http://schemas.openxmlformats.org/officeDocument/2006/relationships/slide" Target="/ppt/slides/slide4.xml" Id="R2ba54c4f12294b35" /><Relationship Type="http://schemas.openxmlformats.org/officeDocument/2006/relationships/slide" Target="/ppt/slides/slide5.xml" Id="R965abb675a424e08" /><Relationship Type="http://schemas.openxmlformats.org/officeDocument/2006/relationships/slide" Target="/ppt/slides/slide6.xml" Id="Rccf89615d373424d" /><Relationship Type="http://schemas.openxmlformats.org/officeDocument/2006/relationships/slide" Target="/ppt/slides/slide7.xml" Id="R17feebb9bf09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b23597e3b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19c7e56c84f4a" /><Relationship Type="http://schemas.openxmlformats.org/officeDocument/2006/relationships/theme" Target="/ppt/slideMasters/theme/theme1.xml" Id="R21cfdca2865248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19c7e56c8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6e954dd1c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ee1c6f1849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e601afa31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87feef5f6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a0af486d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40dacc48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d6437ab6e4c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AIP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AIP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11 478 648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−1 600 037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6 502 080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AWAL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 HAUKÅS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HOLTE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SETSÅ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TMG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