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c6072cb03b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fbf3bf130404d"/>
  </p:sldMasterIdLst>
  <p:sldIdLst>
    <p:sldId xmlns:r="http://schemas.openxmlformats.org/officeDocument/2006/relationships" id="256" r:id="R8a03e8598fa14e18"/>
    <p:sldId xmlns:r="http://schemas.openxmlformats.org/officeDocument/2006/relationships" id="257" r:id="R3743ac6507ec4b01"/>
    <p:sldId xmlns:r="http://schemas.openxmlformats.org/officeDocument/2006/relationships" id="258" r:id="Ra5ea068d3e50440e"/>
    <p:sldId xmlns:r="http://schemas.openxmlformats.org/officeDocument/2006/relationships" id="259" r:id="R5ac0d044e6064134"/>
    <p:sldId xmlns:r="http://schemas.openxmlformats.org/officeDocument/2006/relationships" id="260" r:id="R9bd488f4845540fe"/>
    <p:sldId xmlns:r="http://schemas.openxmlformats.org/officeDocument/2006/relationships" id="261" r:id="R02a0cb3fe0184160"/>
    <p:sldId xmlns:r="http://schemas.openxmlformats.org/officeDocument/2006/relationships" id="262" r:id="Re8d20f150f94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fbf3bf130404d" /><Relationship Type="http://schemas.openxmlformats.org/officeDocument/2006/relationships/slide" Target="/ppt/slides/slide1.xml" Id="R8a03e8598fa14e18" /><Relationship Type="http://schemas.openxmlformats.org/officeDocument/2006/relationships/slide" Target="/ppt/slides/slide2.xml" Id="R3743ac6507ec4b01" /><Relationship Type="http://schemas.openxmlformats.org/officeDocument/2006/relationships/slide" Target="/ppt/slides/slide3.xml" Id="Ra5ea068d3e50440e" /><Relationship Type="http://schemas.openxmlformats.org/officeDocument/2006/relationships/slide" Target="/ppt/slides/slide4.xml" Id="R5ac0d044e6064134" /><Relationship Type="http://schemas.openxmlformats.org/officeDocument/2006/relationships/slide" Target="/ppt/slides/slide5.xml" Id="R9bd488f4845540fe" /><Relationship Type="http://schemas.openxmlformats.org/officeDocument/2006/relationships/slide" Target="/ppt/slides/slide6.xml" Id="R02a0cb3fe0184160" /><Relationship Type="http://schemas.openxmlformats.org/officeDocument/2006/relationships/slide" Target="/ppt/slides/slide7.xml" Id="Re8d20f150f94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2232eeb30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309708ac84147" /><Relationship Type="http://schemas.openxmlformats.org/officeDocument/2006/relationships/theme" Target="/ppt/slideMasters/theme/theme1.xml" Id="Rc9aacf245a24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309708ac841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37f29794f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74db241e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91f759f2a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d31b248842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ce2872cc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acf3e0d0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0523f0d6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