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be93eb380449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a87fd767424acd"/>
  </p:sldMasterIdLst>
  <p:sldIdLst>
    <p:sldId xmlns:r="http://schemas.openxmlformats.org/officeDocument/2006/relationships" id="256" r:id="Rebe2dfc44bc24f6c"/>
    <p:sldId xmlns:r="http://schemas.openxmlformats.org/officeDocument/2006/relationships" id="257" r:id="R61124b2847ce483d"/>
    <p:sldId xmlns:r="http://schemas.openxmlformats.org/officeDocument/2006/relationships" id="258" r:id="R0999aaef415241fa"/>
    <p:sldId xmlns:r="http://schemas.openxmlformats.org/officeDocument/2006/relationships" id="259" r:id="Re6193d23c9fa4717"/>
    <p:sldId xmlns:r="http://schemas.openxmlformats.org/officeDocument/2006/relationships" id="260" r:id="R2dd72d983e4a4545"/>
    <p:sldId xmlns:r="http://schemas.openxmlformats.org/officeDocument/2006/relationships" id="261" r:id="Rcb54daf901154f6c"/>
    <p:sldId xmlns:r="http://schemas.openxmlformats.org/officeDocument/2006/relationships" id="262" r:id="R18f168645a6f46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a87fd767424acd" /><Relationship Type="http://schemas.openxmlformats.org/officeDocument/2006/relationships/slide" Target="/ppt/slides/slide1.xml" Id="Rebe2dfc44bc24f6c" /><Relationship Type="http://schemas.openxmlformats.org/officeDocument/2006/relationships/slide" Target="/ppt/slides/slide2.xml" Id="R61124b2847ce483d" /><Relationship Type="http://schemas.openxmlformats.org/officeDocument/2006/relationships/slide" Target="/ppt/slides/slide3.xml" Id="R0999aaef415241fa" /><Relationship Type="http://schemas.openxmlformats.org/officeDocument/2006/relationships/slide" Target="/ppt/slides/slide4.xml" Id="Re6193d23c9fa4717" /><Relationship Type="http://schemas.openxmlformats.org/officeDocument/2006/relationships/slide" Target="/ppt/slides/slide5.xml" Id="R2dd72d983e4a4545" /><Relationship Type="http://schemas.openxmlformats.org/officeDocument/2006/relationships/slide" Target="/ppt/slides/slide6.xml" Id="Rcb54daf901154f6c" /><Relationship Type="http://schemas.openxmlformats.org/officeDocument/2006/relationships/slide" Target="/ppt/slides/slide7.xml" Id="R18f168645a6f46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2484cce1b540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dede344fc48a6" /><Relationship Type="http://schemas.openxmlformats.org/officeDocument/2006/relationships/theme" Target="/ppt/slideMasters/theme/theme1.xml" Id="Rb2ff8ee4aed646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4dede344fc48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8255853924f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714e8d94943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f3ef01dc547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1d705fc3b49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8d56d0f6e4d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412d190834f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165ee9ce945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NOIR RØRLEGGERSERVICE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NOIR RØRLEGGERSERVICE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5 428 669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−440 692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−472 481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1 089 973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NOIR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KJUS ANDREAS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Tollbugata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915 925 421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