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bdbe2dd39d4d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6dca7665e24778"/>
  </p:sldMasterIdLst>
  <p:sldIdLst>
    <p:sldId xmlns:r="http://schemas.openxmlformats.org/officeDocument/2006/relationships" id="256" r:id="R3aaeefc12aad437b"/>
    <p:sldId xmlns:r="http://schemas.openxmlformats.org/officeDocument/2006/relationships" id="257" r:id="Re4419a801ff14519"/>
    <p:sldId xmlns:r="http://schemas.openxmlformats.org/officeDocument/2006/relationships" id="258" r:id="Ra6dd3a5132c04316"/>
    <p:sldId xmlns:r="http://schemas.openxmlformats.org/officeDocument/2006/relationships" id="259" r:id="R1db32be87d8e4a96"/>
    <p:sldId xmlns:r="http://schemas.openxmlformats.org/officeDocument/2006/relationships" id="260" r:id="Rd69b6d150f614676"/>
    <p:sldId xmlns:r="http://schemas.openxmlformats.org/officeDocument/2006/relationships" id="261" r:id="R63b5942beb634821"/>
    <p:sldId xmlns:r="http://schemas.openxmlformats.org/officeDocument/2006/relationships" id="262" r:id="R3e4a63d552a24a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dca7665e24778" /><Relationship Type="http://schemas.openxmlformats.org/officeDocument/2006/relationships/slide" Target="/ppt/slides/slide1.xml" Id="R3aaeefc12aad437b" /><Relationship Type="http://schemas.openxmlformats.org/officeDocument/2006/relationships/slide" Target="/ppt/slides/slide2.xml" Id="Re4419a801ff14519" /><Relationship Type="http://schemas.openxmlformats.org/officeDocument/2006/relationships/slide" Target="/ppt/slides/slide3.xml" Id="Ra6dd3a5132c04316" /><Relationship Type="http://schemas.openxmlformats.org/officeDocument/2006/relationships/slide" Target="/ppt/slides/slide4.xml" Id="R1db32be87d8e4a96" /><Relationship Type="http://schemas.openxmlformats.org/officeDocument/2006/relationships/slide" Target="/ppt/slides/slide5.xml" Id="Rd69b6d150f614676" /><Relationship Type="http://schemas.openxmlformats.org/officeDocument/2006/relationships/slide" Target="/ppt/slides/slide6.xml" Id="R63b5942beb634821" /><Relationship Type="http://schemas.openxmlformats.org/officeDocument/2006/relationships/slide" Target="/ppt/slides/slide7.xml" Id="R3e4a63d552a24a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4552c51784e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d74871a2941b5" /><Relationship Type="http://schemas.openxmlformats.org/officeDocument/2006/relationships/theme" Target="/ppt/slideMasters/theme/theme1.xml" Id="R48e747893a9b43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1d74871a2941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5266e96984a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e5654f1d249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381deb58146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1353ff44542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1c124795446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7ed0f21114a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96238731a46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FLÅHAMMER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BEN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Starrmyra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