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d111d1566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b16fa9353b41a6"/>
  </p:sldMasterIdLst>
  <p:sldIdLst>
    <p:sldId xmlns:r="http://schemas.openxmlformats.org/officeDocument/2006/relationships" id="256" r:id="Rf77ecfa138ee4891"/>
    <p:sldId xmlns:r="http://schemas.openxmlformats.org/officeDocument/2006/relationships" id="257" r:id="R1b8972562f124fbb"/>
    <p:sldId xmlns:r="http://schemas.openxmlformats.org/officeDocument/2006/relationships" id="258" r:id="Ref6b4d6a343c407f"/>
    <p:sldId xmlns:r="http://schemas.openxmlformats.org/officeDocument/2006/relationships" id="259" r:id="R851e8f23885d4036"/>
    <p:sldId xmlns:r="http://schemas.openxmlformats.org/officeDocument/2006/relationships" id="260" r:id="Red7a0e40d8624e6b"/>
    <p:sldId xmlns:r="http://schemas.openxmlformats.org/officeDocument/2006/relationships" id="261" r:id="R1aea3eb20c7d4b0d"/>
    <p:sldId xmlns:r="http://schemas.openxmlformats.org/officeDocument/2006/relationships" id="262" r:id="R41efc1805d98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16fa9353b41a6" /><Relationship Type="http://schemas.openxmlformats.org/officeDocument/2006/relationships/slide" Target="/ppt/slides/slide1.xml" Id="Rf77ecfa138ee4891" /><Relationship Type="http://schemas.openxmlformats.org/officeDocument/2006/relationships/slide" Target="/ppt/slides/slide2.xml" Id="R1b8972562f124fbb" /><Relationship Type="http://schemas.openxmlformats.org/officeDocument/2006/relationships/slide" Target="/ppt/slides/slide3.xml" Id="Ref6b4d6a343c407f" /><Relationship Type="http://schemas.openxmlformats.org/officeDocument/2006/relationships/slide" Target="/ppt/slides/slide4.xml" Id="R851e8f23885d4036" /><Relationship Type="http://schemas.openxmlformats.org/officeDocument/2006/relationships/slide" Target="/ppt/slides/slide5.xml" Id="Red7a0e40d8624e6b" /><Relationship Type="http://schemas.openxmlformats.org/officeDocument/2006/relationships/slide" Target="/ppt/slides/slide6.xml" Id="R1aea3eb20c7d4b0d" /><Relationship Type="http://schemas.openxmlformats.org/officeDocument/2006/relationships/slide" Target="/ppt/slides/slide7.xml" Id="R41efc1805d98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687aee049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70661d4124736" /><Relationship Type="http://schemas.openxmlformats.org/officeDocument/2006/relationships/theme" Target="/ppt/slideMasters/theme/theme1.xml" Id="Rbe92b1cbb331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70661d41247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08967862e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3e829f3d84f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1d609159c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2af47a9964d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9d66d80004e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957f3a2e947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217fdf4f84b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 LYSAKER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LYSAKER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4 332 692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