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e5c08254b449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1f6ec7d3524ba2"/>
  </p:sldMasterIdLst>
  <p:sldIdLst>
    <p:sldId xmlns:r="http://schemas.openxmlformats.org/officeDocument/2006/relationships" id="256" r:id="Rd58b0bfc34a045cf"/>
    <p:sldId xmlns:r="http://schemas.openxmlformats.org/officeDocument/2006/relationships" id="257" r:id="R21b8a4facaa248d3"/>
    <p:sldId xmlns:r="http://schemas.openxmlformats.org/officeDocument/2006/relationships" id="258" r:id="R24692cde0d6b4314"/>
    <p:sldId xmlns:r="http://schemas.openxmlformats.org/officeDocument/2006/relationships" id="259" r:id="R98023f0a8b0b45c5"/>
    <p:sldId xmlns:r="http://schemas.openxmlformats.org/officeDocument/2006/relationships" id="260" r:id="Rb2855cc8f61f45c1"/>
    <p:sldId xmlns:r="http://schemas.openxmlformats.org/officeDocument/2006/relationships" id="261" r:id="R58b381f14fec489a"/>
    <p:sldId xmlns:r="http://schemas.openxmlformats.org/officeDocument/2006/relationships" id="262" r:id="R2eaa370e66e048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1f6ec7d3524ba2" /><Relationship Type="http://schemas.openxmlformats.org/officeDocument/2006/relationships/slide" Target="/ppt/slides/slide1.xml" Id="Rd58b0bfc34a045cf" /><Relationship Type="http://schemas.openxmlformats.org/officeDocument/2006/relationships/slide" Target="/ppt/slides/slide2.xml" Id="R21b8a4facaa248d3" /><Relationship Type="http://schemas.openxmlformats.org/officeDocument/2006/relationships/slide" Target="/ppt/slides/slide3.xml" Id="R24692cde0d6b4314" /><Relationship Type="http://schemas.openxmlformats.org/officeDocument/2006/relationships/slide" Target="/ppt/slides/slide4.xml" Id="R98023f0a8b0b45c5" /><Relationship Type="http://schemas.openxmlformats.org/officeDocument/2006/relationships/slide" Target="/ppt/slides/slide5.xml" Id="Rb2855cc8f61f45c1" /><Relationship Type="http://schemas.openxmlformats.org/officeDocument/2006/relationships/slide" Target="/ppt/slides/slide6.xml" Id="R58b381f14fec489a" /><Relationship Type="http://schemas.openxmlformats.org/officeDocument/2006/relationships/slide" Target="/ppt/slides/slide7.xml" Id="R2eaa370e66e048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40f6ae5ca247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e5b6e28404174" /><Relationship Type="http://schemas.openxmlformats.org/officeDocument/2006/relationships/theme" Target="/ppt/slideMasters/theme/theme1.xml" Id="R9f61be388e8f40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ae5b6e284041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f7be8b2b849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98ee723cf45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1a528f25542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1a0bf20a04a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6c7cb164f47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18ba204bb40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b93ea86514e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WORKSONLAND ARKITEKTUR OG LANDSKAP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WORKSONLAND ARKITEKTUR OG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WORKSONLAND ARKITEKTUR OG LANDSKAP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WORKSONLAND ARKITEKTUR OG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WORKSONLAND ARKITEKTUR OG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WORKSONLAND ARKITEKTUR OG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−77 174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WORKSONLAND ARKITEKTUR OG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AGUSTIN SEBASTIAN RIVERA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ULRIKA SJÖDAHL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WORKSONLAND ARKITEKTUR OG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Øygardveien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915 840 310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WORKSONLAND ARKITEKTUR OG LANDSKAP AS</a:t>
            </a:r>
          </a:p>
        </p:txBody>
      </p:sp>
    </p:spTree>
  </p:cSld>
  <p:clrMapOvr>
    <a:masterClrMapping xmlns:a="http://schemas.openxmlformats.org/drawingml/2006/main"/>
  </p:clrMapOvr>
</p:sld>
</file>