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504cbec8f94d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74fca9fe904dfb"/>
  </p:sldMasterIdLst>
  <p:sldIdLst>
    <p:sldId xmlns:r="http://schemas.openxmlformats.org/officeDocument/2006/relationships" id="256" r:id="R4003558e76b74df7"/>
    <p:sldId xmlns:r="http://schemas.openxmlformats.org/officeDocument/2006/relationships" id="257" r:id="R3108fdf46fa74d6b"/>
    <p:sldId xmlns:r="http://schemas.openxmlformats.org/officeDocument/2006/relationships" id="258" r:id="R79f6ed21b3214944"/>
    <p:sldId xmlns:r="http://schemas.openxmlformats.org/officeDocument/2006/relationships" id="259" r:id="Red22b8ece00b4142"/>
    <p:sldId xmlns:r="http://schemas.openxmlformats.org/officeDocument/2006/relationships" id="260" r:id="R96719a8b74b749e7"/>
    <p:sldId xmlns:r="http://schemas.openxmlformats.org/officeDocument/2006/relationships" id="261" r:id="R0d53b49e8fb249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74fca9fe904dfb" /><Relationship Type="http://schemas.openxmlformats.org/officeDocument/2006/relationships/slide" Target="/ppt/slides/slide1.xml" Id="R4003558e76b74df7" /><Relationship Type="http://schemas.openxmlformats.org/officeDocument/2006/relationships/slide" Target="/ppt/slides/slide2.xml" Id="R3108fdf46fa74d6b" /><Relationship Type="http://schemas.openxmlformats.org/officeDocument/2006/relationships/slide" Target="/ppt/slides/slide3.xml" Id="R79f6ed21b3214944" /><Relationship Type="http://schemas.openxmlformats.org/officeDocument/2006/relationships/slide" Target="/ppt/slides/slide4.xml" Id="Red22b8ece00b4142" /><Relationship Type="http://schemas.openxmlformats.org/officeDocument/2006/relationships/slide" Target="/ppt/slides/slide5.xml" Id="R96719a8b74b749e7" /><Relationship Type="http://schemas.openxmlformats.org/officeDocument/2006/relationships/slide" Target="/ppt/slides/slide6.xml" Id="R0d53b49e8fb249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07175c9ee4f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52cb003e042c1" /><Relationship Type="http://schemas.openxmlformats.org/officeDocument/2006/relationships/theme" Target="/ppt/slideMasters/theme/theme1.xml" Id="Rff1e7773388c4a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752cb003e042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2222bf6c341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88f0054ac4a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65305812043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f71b3dcf346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906bb76de45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0dad1b2324b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WORKSONLAND ARKITEKTUR OG LANDSKAP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Øygardveien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