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ef15ae04fc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0c072ffd84921"/>
  </p:sldMasterIdLst>
  <p:sldIdLst>
    <p:sldId xmlns:r="http://schemas.openxmlformats.org/officeDocument/2006/relationships" id="256" r:id="Rda1370ce9e4045da"/>
    <p:sldId xmlns:r="http://schemas.openxmlformats.org/officeDocument/2006/relationships" id="257" r:id="R735c57216b0f4cac"/>
    <p:sldId xmlns:r="http://schemas.openxmlformats.org/officeDocument/2006/relationships" id="258" r:id="Raf4756330f0c4293"/>
    <p:sldId xmlns:r="http://schemas.openxmlformats.org/officeDocument/2006/relationships" id="259" r:id="Rb0dcdb104aa04b70"/>
    <p:sldId xmlns:r="http://schemas.openxmlformats.org/officeDocument/2006/relationships" id="260" r:id="R52668b058fe444b3"/>
    <p:sldId xmlns:r="http://schemas.openxmlformats.org/officeDocument/2006/relationships" id="261" r:id="R10352d63a0a0464f"/>
    <p:sldId xmlns:r="http://schemas.openxmlformats.org/officeDocument/2006/relationships" id="262" r:id="Rfee2378cfcca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0c072ffd84921" /><Relationship Type="http://schemas.openxmlformats.org/officeDocument/2006/relationships/slide" Target="/ppt/slides/slide1.xml" Id="Rda1370ce9e4045da" /><Relationship Type="http://schemas.openxmlformats.org/officeDocument/2006/relationships/slide" Target="/ppt/slides/slide2.xml" Id="R735c57216b0f4cac" /><Relationship Type="http://schemas.openxmlformats.org/officeDocument/2006/relationships/slide" Target="/ppt/slides/slide3.xml" Id="Raf4756330f0c4293" /><Relationship Type="http://schemas.openxmlformats.org/officeDocument/2006/relationships/slide" Target="/ppt/slides/slide4.xml" Id="Rb0dcdb104aa04b70" /><Relationship Type="http://schemas.openxmlformats.org/officeDocument/2006/relationships/slide" Target="/ppt/slides/slide5.xml" Id="R52668b058fe444b3" /><Relationship Type="http://schemas.openxmlformats.org/officeDocument/2006/relationships/slide" Target="/ppt/slides/slide6.xml" Id="R10352d63a0a0464f" /><Relationship Type="http://schemas.openxmlformats.org/officeDocument/2006/relationships/slide" Target="/ppt/slides/slide7.xml" Id="Rfee2378cfcca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a8a073f7449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79179a14f43f6" /><Relationship Type="http://schemas.openxmlformats.org/officeDocument/2006/relationships/theme" Target="/ppt/slideMasters/theme/theme1.xml" Id="R2f5c803839c6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79179a14f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0b28797bf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648b18a0c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23e1010e1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156667f34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acce47650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42fb724f541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b8333b41b43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