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768d0559944c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9e1a0c5d6f4151"/>
  </p:sldMasterIdLst>
  <p:sldIdLst>
    <p:sldId xmlns:r="http://schemas.openxmlformats.org/officeDocument/2006/relationships" id="256" r:id="R846bdb142aa84eb6"/>
    <p:sldId xmlns:r="http://schemas.openxmlformats.org/officeDocument/2006/relationships" id="257" r:id="Rac013f7480da4346"/>
    <p:sldId xmlns:r="http://schemas.openxmlformats.org/officeDocument/2006/relationships" id="258" r:id="R69b6e453ac314068"/>
    <p:sldId xmlns:r="http://schemas.openxmlformats.org/officeDocument/2006/relationships" id="259" r:id="Rd0b12258ff34448e"/>
    <p:sldId xmlns:r="http://schemas.openxmlformats.org/officeDocument/2006/relationships" id="260" r:id="R7a6afd607eb74e34"/>
    <p:sldId xmlns:r="http://schemas.openxmlformats.org/officeDocument/2006/relationships" id="261" r:id="R5d05fc212e694e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9e1a0c5d6f4151" /><Relationship Type="http://schemas.openxmlformats.org/officeDocument/2006/relationships/slide" Target="/ppt/slides/slide1.xml" Id="R846bdb142aa84eb6" /><Relationship Type="http://schemas.openxmlformats.org/officeDocument/2006/relationships/slide" Target="/ppt/slides/slide2.xml" Id="Rac013f7480da4346" /><Relationship Type="http://schemas.openxmlformats.org/officeDocument/2006/relationships/slide" Target="/ppt/slides/slide3.xml" Id="R69b6e453ac314068" /><Relationship Type="http://schemas.openxmlformats.org/officeDocument/2006/relationships/slide" Target="/ppt/slides/slide4.xml" Id="Rd0b12258ff34448e" /><Relationship Type="http://schemas.openxmlformats.org/officeDocument/2006/relationships/slide" Target="/ppt/slides/slide5.xml" Id="R7a6afd607eb74e34" /><Relationship Type="http://schemas.openxmlformats.org/officeDocument/2006/relationships/slide" Target="/ppt/slides/slide6.xml" Id="R5d05fc212e694e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49f33d513b4e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cc9b1d59e4199" /><Relationship Type="http://schemas.openxmlformats.org/officeDocument/2006/relationships/theme" Target="/ppt/slideMasters/theme/theme1.xml" Id="R562d0d1bbb824d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6cc9b1d59e41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99a1691c949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312c15f8a48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b241b281d48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a386dcbf14f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5b76e30b04e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66f489f0c4b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VBM BYGGFORNYELSE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Billingstadsletta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915 836 623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