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5fba3d9aba40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1cabafbd9e4105"/>
  </p:sldMasterIdLst>
  <p:sldIdLst>
    <p:sldId xmlns:r="http://schemas.openxmlformats.org/officeDocument/2006/relationships" id="256" r:id="Ra94a54aa7f4e41f2"/>
    <p:sldId xmlns:r="http://schemas.openxmlformats.org/officeDocument/2006/relationships" id="257" r:id="R5f3d552f871e4f25"/>
    <p:sldId xmlns:r="http://schemas.openxmlformats.org/officeDocument/2006/relationships" id="258" r:id="R1e7d116740d84530"/>
    <p:sldId xmlns:r="http://schemas.openxmlformats.org/officeDocument/2006/relationships" id="259" r:id="Rd94a531e63a242b5"/>
    <p:sldId xmlns:r="http://schemas.openxmlformats.org/officeDocument/2006/relationships" id="260" r:id="Rb53b7e1362c64f64"/>
    <p:sldId xmlns:r="http://schemas.openxmlformats.org/officeDocument/2006/relationships" id="261" r:id="R338021bbf14c49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1cabafbd9e4105" /><Relationship Type="http://schemas.openxmlformats.org/officeDocument/2006/relationships/slide" Target="/ppt/slides/slide1.xml" Id="Ra94a54aa7f4e41f2" /><Relationship Type="http://schemas.openxmlformats.org/officeDocument/2006/relationships/slide" Target="/ppt/slides/slide2.xml" Id="R5f3d552f871e4f25" /><Relationship Type="http://schemas.openxmlformats.org/officeDocument/2006/relationships/slide" Target="/ppt/slides/slide3.xml" Id="R1e7d116740d84530" /><Relationship Type="http://schemas.openxmlformats.org/officeDocument/2006/relationships/slide" Target="/ppt/slides/slide4.xml" Id="Rd94a531e63a242b5" /><Relationship Type="http://schemas.openxmlformats.org/officeDocument/2006/relationships/slide" Target="/ppt/slides/slide5.xml" Id="Rb53b7e1362c64f64" /><Relationship Type="http://schemas.openxmlformats.org/officeDocument/2006/relationships/slide" Target="/ppt/slides/slide6.xml" Id="R338021bbf14c49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a7727733544d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19a780ca14c1c" /><Relationship Type="http://schemas.openxmlformats.org/officeDocument/2006/relationships/theme" Target="/ppt/slideMasters/theme/theme1.xml" Id="R41a2b64bb21847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e19a780ca14c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eaa47aa884e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98a202ab04c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b96a7880f47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f73184e614d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cb796916748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ad585a17645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