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bfea32128e45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de24475ad346be"/>
  </p:sldMasterIdLst>
  <p:sldIdLst>
    <p:sldId xmlns:r="http://schemas.openxmlformats.org/officeDocument/2006/relationships" id="256" r:id="Ra759c5e21fbc4f1b"/>
    <p:sldId xmlns:r="http://schemas.openxmlformats.org/officeDocument/2006/relationships" id="257" r:id="Rf8c87a4b9abf470d"/>
    <p:sldId xmlns:r="http://schemas.openxmlformats.org/officeDocument/2006/relationships" id="258" r:id="Ra9abc20792cc4d8d"/>
    <p:sldId xmlns:r="http://schemas.openxmlformats.org/officeDocument/2006/relationships" id="259" r:id="R0a85cbb4d1d24e7e"/>
    <p:sldId xmlns:r="http://schemas.openxmlformats.org/officeDocument/2006/relationships" id="260" r:id="Reb0f7952335f4db3"/>
    <p:sldId xmlns:r="http://schemas.openxmlformats.org/officeDocument/2006/relationships" id="261" r:id="R8c038acd8e5147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de24475ad346be" /><Relationship Type="http://schemas.openxmlformats.org/officeDocument/2006/relationships/slide" Target="/ppt/slides/slide1.xml" Id="Ra759c5e21fbc4f1b" /><Relationship Type="http://schemas.openxmlformats.org/officeDocument/2006/relationships/slide" Target="/ppt/slides/slide2.xml" Id="Rf8c87a4b9abf470d" /><Relationship Type="http://schemas.openxmlformats.org/officeDocument/2006/relationships/slide" Target="/ppt/slides/slide3.xml" Id="Ra9abc20792cc4d8d" /><Relationship Type="http://schemas.openxmlformats.org/officeDocument/2006/relationships/slide" Target="/ppt/slides/slide4.xml" Id="R0a85cbb4d1d24e7e" /><Relationship Type="http://schemas.openxmlformats.org/officeDocument/2006/relationships/slide" Target="/ppt/slides/slide5.xml" Id="Reb0f7952335f4db3" /><Relationship Type="http://schemas.openxmlformats.org/officeDocument/2006/relationships/slide" Target="/ppt/slides/slide6.xml" Id="R8c038acd8e5147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62cf7a61be49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a32e331804460" /><Relationship Type="http://schemas.openxmlformats.org/officeDocument/2006/relationships/theme" Target="/ppt/slideMasters/theme/theme1.xml" Id="R304b1d4b1f8d4a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fa32e3318044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54abdcbd642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5d66822084c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eab629d7d48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a7ad6ea9b45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ec454dfcc46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6489342e542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VBM BYGGFORNYELSE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915 836 623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