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7eb1312ca941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2dd9674ea14074"/>
  </p:sldMasterIdLst>
  <p:sldIdLst>
    <p:sldId xmlns:r="http://schemas.openxmlformats.org/officeDocument/2006/relationships" id="256" r:id="R497a329d4c8343c7"/>
    <p:sldId xmlns:r="http://schemas.openxmlformats.org/officeDocument/2006/relationships" id="257" r:id="R635054be07b14ba3"/>
    <p:sldId xmlns:r="http://schemas.openxmlformats.org/officeDocument/2006/relationships" id="258" r:id="R0f31685dc0a24d66"/>
    <p:sldId xmlns:r="http://schemas.openxmlformats.org/officeDocument/2006/relationships" id="259" r:id="R453f4942461c435d"/>
    <p:sldId xmlns:r="http://schemas.openxmlformats.org/officeDocument/2006/relationships" id="260" r:id="Rb609aa6661154c7f"/>
    <p:sldId xmlns:r="http://schemas.openxmlformats.org/officeDocument/2006/relationships" id="261" r:id="R053495fd1b014a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2dd9674ea14074" /><Relationship Type="http://schemas.openxmlformats.org/officeDocument/2006/relationships/slide" Target="/ppt/slides/slide1.xml" Id="R497a329d4c8343c7" /><Relationship Type="http://schemas.openxmlformats.org/officeDocument/2006/relationships/slide" Target="/ppt/slides/slide2.xml" Id="R635054be07b14ba3" /><Relationship Type="http://schemas.openxmlformats.org/officeDocument/2006/relationships/slide" Target="/ppt/slides/slide3.xml" Id="R0f31685dc0a24d66" /><Relationship Type="http://schemas.openxmlformats.org/officeDocument/2006/relationships/slide" Target="/ppt/slides/slide4.xml" Id="R453f4942461c435d" /><Relationship Type="http://schemas.openxmlformats.org/officeDocument/2006/relationships/slide" Target="/ppt/slides/slide5.xml" Id="Rb609aa6661154c7f" /><Relationship Type="http://schemas.openxmlformats.org/officeDocument/2006/relationships/slide" Target="/ppt/slides/slide6.xml" Id="R053495fd1b014a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1cb6d441d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13361f4ba4629" /><Relationship Type="http://schemas.openxmlformats.org/officeDocument/2006/relationships/theme" Target="/ppt/slideMasters/theme/theme1.xml" Id="Rea51c4a2229742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13361f4ba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66e244278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9fc6b722b40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1521e32ed4f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3e7fd67b14f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b7ea2dcf8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6d573f92a4d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