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6903d0a514c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2b211ad51403b"/>
  </p:sldMasterIdLst>
  <p:sldIdLst>
    <p:sldId xmlns:r="http://schemas.openxmlformats.org/officeDocument/2006/relationships" id="256" r:id="R65c0d741766c4940"/>
    <p:sldId xmlns:r="http://schemas.openxmlformats.org/officeDocument/2006/relationships" id="257" r:id="Rd90ae92ded604bd1"/>
    <p:sldId xmlns:r="http://schemas.openxmlformats.org/officeDocument/2006/relationships" id="258" r:id="Rb21d3d00eb884dc3"/>
    <p:sldId xmlns:r="http://schemas.openxmlformats.org/officeDocument/2006/relationships" id="259" r:id="R3cbcc52f21a54773"/>
    <p:sldId xmlns:r="http://schemas.openxmlformats.org/officeDocument/2006/relationships" id="260" r:id="R3ac368cfb9e0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2b211ad51403b" /><Relationship Type="http://schemas.openxmlformats.org/officeDocument/2006/relationships/slide" Target="/ppt/slides/slide1.xml" Id="R65c0d741766c4940" /><Relationship Type="http://schemas.openxmlformats.org/officeDocument/2006/relationships/slide" Target="/ppt/slides/slide2.xml" Id="Rd90ae92ded604bd1" /><Relationship Type="http://schemas.openxmlformats.org/officeDocument/2006/relationships/slide" Target="/ppt/slides/slide3.xml" Id="Rb21d3d00eb884dc3" /><Relationship Type="http://schemas.openxmlformats.org/officeDocument/2006/relationships/slide" Target="/ppt/slides/slide4.xml" Id="R3cbcc52f21a54773" /><Relationship Type="http://schemas.openxmlformats.org/officeDocument/2006/relationships/slide" Target="/ppt/slides/slide5.xml" Id="R3ac368cfb9e0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0a98a11a8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60a4d77194ae6" /><Relationship Type="http://schemas.openxmlformats.org/officeDocument/2006/relationships/theme" Target="/ppt/slideMasters/theme/theme1.xml" Id="R52e7f9278552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e60a4d7719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0996788604a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efc9e7bc548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86ad7a86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2d39e3fd2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ab7ef5c29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