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0df1032f4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cf2e7a97e4981"/>
  </p:sldMasterIdLst>
  <p:sldIdLst>
    <p:sldId xmlns:r="http://schemas.openxmlformats.org/officeDocument/2006/relationships" id="256" r:id="Rcfeeb377826e4bdf"/>
    <p:sldId xmlns:r="http://schemas.openxmlformats.org/officeDocument/2006/relationships" id="257" r:id="R7b50ea4788af4ae6"/>
    <p:sldId xmlns:r="http://schemas.openxmlformats.org/officeDocument/2006/relationships" id="258" r:id="R880b2bb0e0d14d7a"/>
    <p:sldId xmlns:r="http://schemas.openxmlformats.org/officeDocument/2006/relationships" id="259" r:id="R6a9469f12abf4a28"/>
    <p:sldId xmlns:r="http://schemas.openxmlformats.org/officeDocument/2006/relationships" id="260" r:id="Rbf856194523f4553"/>
    <p:sldId xmlns:r="http://schemas.openxmlformats.org/officeDocument/2006/relationships" id="261" r:id="R1e8b423df54c4bcd"/>
    <p:sldId xmlns:r="http://schemas.openxmlformats.org/officeDocument/2006/relationships" id="262" r:id="R3075ec078ba2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cf2e7a97e4981" /><Relationship Type="http://schemas.openxmlformats.org/officeDocument/2006/relationships/slide" Target="/ppt/slides/slide1.xml" Id="Rcfeeb377826e4bdf" /><Relationship Type="http://schemas.openxmlformats.org/officeDocument/2006/relationships/slide" Target="/ppt/slides/slide2.xml" Id="R7b50ea4788af4ae6" /><Relationship Type="http://schemas.openxmlformats.org/officeDocument/2006/relationships/slide" Target="/ppt/slides/slide3.xml" Id="R880b2bb0e0d14d7a" /><Relationship Type="http://schemas.openxmlformats.org/officeDocument/2006/relationships/slide" Target="/ppt/slides/slide4.xml" Id="R6a9469f12abf4a28" /><Relationship Type="http://schemas.openxmlformats.org/officeDocument/2006/relationships/slide" Target="/ppt/slides/slide5.xml" Id="Rbf856194523f4553" /><Relationship Type="http://schemas.openxmlformats.org/officeDocument/2006/relationships/slide" Target="/ppt/slides/slide6.xml" Id="R1e8b423df54c4bcd" /><Relationship Type="http://schemas.openxmlformats.org/officeDocument/2006/relationships/slide" Target="/ppt/slides/slide7.xml" Id="R3075ec078ba2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6303ff41a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aa560d1149c7" /><Relationship Type="http://schemas.openxmlformats.org/officeDocument/2006/relationships/theme" Target="/ppt/slideMasters/theme/theme1.xml" Id="Rbe68f6abb92c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aaa560d11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e0d2d662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c5c98d2e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773197369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d465d756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47a9ea52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9255e5ba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16c84e4a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