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5308dee9f3943b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cba5755dd5549d8"/>
  </p:sldMasterIdLst>
  <p:sldIdLst>
    <p:sldId xmlns:r="http://schemas.openxmlformats.org/officeDocument/2006/relationships" id="256" r:id="R475fa3d569944f12"/>
    <p:sldId xmlns:r="http://schemas.openxmlformats.org/officeDocument/2006/relationships" id="257" r:id="R98b0602185f944fe"/>
    <p:sldId xmlns:r="http://schemas.openxmlformats.org/officeDocument/2006/relationships" id="258" r:id="R4ba9655a03de46dc"/>
    <p:sldId xmlns:r="http://schemas.openxmlformats.org/officeDocument/2006/relationships" id="259" r:id="R36441fd587ae4c1e"/>
    <p:sldId xmlns:r="http://schemas.openxmlformats.org/officeDocument/2006/relationships" id="260" r:id="R4b4b3b208f584020"/>
    <p:sldId xmlns:r="http://schemas.openxmlformats.org/officeDocument/2006/relationships" id="261" r:id="Rd23544a08e384f49"/>
    <p:sldId xmlns:r="http://schemas.openxmlformats.org/officeDocument/2006/relationships" id="262" r:id="Rf025049f7c1645d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cba5755dd5549d8" /><Relationship Type="http://schemas.openxmlformats.org/officeDocument/2006/relationships/slide" Target="/ppt/slides/slide1.xml" Id="R475fa3d569944f12" /><Relationship Type="http://schemas.openxmlformats.org/officeDocument/2006/relationships/slide" Target="/ppt/slides/slide2.xml" Id="R98b0602185f944fe" /><Relationship Type="http://schemas.openxmlformats.org/officeDocument/2006/relationships/slide" Target="/ppt/slides/slide3.xml" Id="R4ba9655a03de46dc" /><Relationship Type="http://schemas.openxmlformats.org/officeDocument/2006/relationships/slide" Target="/ppt/slides/slide4.xml" Id="R36441fd587ae4c1e" /><Relationship Type="http://schemas.openxmlformats.org/officeDocument/2006/relationships/slide" Target="/ppt/slides/slide5.xml" Id="R4b4b3b208f584020" /><Relationship Type="http://schemas.openxmlformats.org/officeDocument/2006/relationships/slide" Target="/ppt/slides/slide6.xml" Id="Rd23544a08e384f49" /><Relationship Type="http://schemas.openxmlformats.org/officeDocument/2006/relationships/slide" Target="/ppt/slides/slide7.xml" Id="Rf025049f7c1645d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03c2b80ab36483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7ad4cbd9e94368" /><Relationship Type="http://schemas.openxmlformats.org/officeDocument/2006/relationships/theme" Target="/ppt/slideMasters/theme/theme1.xml" Id="Rcdf24910a23a4aa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07ad4cbd9e9436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10537a48f9473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512b15ca8b455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ee75d0eee84be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2c9c11024b4bd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6444625fb64cc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1c4860839d42a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62ac6c0e2d464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NORDRE HOLEN 15-21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NORDRE HOLEN 15-21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NORDRE HOLEN 15-21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NORDRE HOLEN 15-21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NORDRE HOLEN 15-21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NORDRE HOLEN 15-21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−123 799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−282 934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395 424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1 001 091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NORDRE HOLEN 15-21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 aksjonærer  –  26,5 %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BFK HOLDING AS  –  11,2 %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OCR AS  –  5,9 %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NJORD REAL ESTATE AS  –  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LEIV-BJØRN WALLE AS  –  3,2 %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GÅSEHOLMEN INVEST AS  –  2,9 %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NORDRE HOLEN 15-21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915 636 713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NORDRE HOLEN 15-21 AS</a:t>
            </a:r>
          </a:p>
        </p:txBody>
      </p:sp>
    </p:spTree>
  </p:cSld>
  <p:clrMapOvr>
    <a:masterClrMapping xmlns:a="http://schemas.openxmlformats.org/drawingml/2006/main"/>
  </p:clrMapOvr>
</p:sld>
</file>