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37576cbde40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98a5c49b84714"/>
  </p:sldMasterIdLst>
  <p:sldIdLst>
    <p:sldId xmlns:r="http://schemas.openxmlformats.org/officeDocument/2006/relationships" id="256" r:id="R738bf9cd624c4ea9"/>
    <p:sldId xmlns:r="http://schemas.openxmlformats.org/officeDocument/2006/relationships" id="257" r:id="R5efb08189d984d46"/>
    <p:sldId xmlns:r="http://schemas.openxmlformats.org/officeDocument/2006/relationships" id="258" r:id="R7dc4f998bc0a4163"/>
    <p:sldId xmlns:r="http://schemas.openxmlformats.org/officeDocument/2006/relationships" id="259" r:id="R8388c4828c47424a"/>
    <p:sldId xmlns:r="http://schemas.openxmlformats.org/officeDocument/2006/relationships" id="260" r:id="R26233021d7ef4975"/>
    <p:sldId xmlns:r="http://schemas.openxmlformats.org/officeDocument/2006/relationships" id="261" r:id="R441b81b277424d7a"/>
    <p:sldId xmlns:r="http://schemas.openxmlformats.org/officeDocument/2006/relationships" id="262" r:id="R2b1f770210324e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98a5c49b84714" /><Relationship Type="http://schemas.openxmlformats.org/officeDocument/2006/relationships/slide" Target="/ppt/slides/slide1.xml" Id="R738bf9cd624c4ea9" /><Relationship Type="http://schemas.openxmlformats.org/officeDocument/2006/relationships/slide" Target="/ppt/slides/slide2.xml" Id="R5efb08189d984d46" /><Relationship Type="http://schemas.openxmlformats.org/officeDocument/2006/relationships/slide" Target="/ppt/slides/slide3.xml" Id="R7dc4f998bc0a4163" /><Relationship Type="http://schemas.openxmlformats.org/officeDocument/2006/relationships/slide" Target="/ppt/slides/slide4.xml" Id="R8388c4828c47424a" /><Relationship Type="http://schemas.openxmlformats.org/officeDocument/2006/relationships/slide" Target="/ppt/slides/slide5.xml" Id="R26233021d7ef4975" /><Relationship Type="http://schemas.openxmlformats.org/officeDocument/2006/relationships/slide" Target="/ppt/slides/slide6.xml" Id="R441b81b277424d7a" /><Relationship Type="http://schemas.openxmlformats.org/officeDocument/2006/relationships/slide" Target="/ppt/slides/slide7.xml" Id="R2b1f770210324e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c93651176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af82d9bf34db8" /><Relationship Type="http://schemas.openxmlformats.org/officeDocument/2006/relationships/theme" Target="/ppt/slideMasters/theme/theme1.xml" Id="Rc1d3617c09d7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af82d9bf3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635adc25143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936fadb22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e8cf0c15b4b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127dc8b54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560689251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74726c9474c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eb4de57f04b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