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d654097ba147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958b76bed04f18"/>
  </p:sldMasterIdLst>
  <p:sldIdLst>
    <p:sldId xmlns:r="http://schemas.openxmlformats.org/officeDocument/2006/relationships" id="256" r:id="Rb546c4d6bce94dff"/>
    <p:sldId xmlns:r="http://schemas.openxmlformats.org/officeDocument/2006/relationships" id="257" r:id="Ra0ab766fcaf84467"/>
    <p:sldId xmlns:r="http://schemas.openxmlformats.org/officeDocument/2006/relationships" id="258" r:id="R56d80f615e904b66"/>
    <p:sldId xmlns:r="http://schemas.openxmlformats.org/officeDocument/2006/relationships" id="259" r:id="R3b8647b6ecfd47e4"/>
    <p:sldId xmlns:r="http://schemas.openxmlformats.org/officeDocument/2006/relationships" id="260" r:id="R9b3032862df64ba6"/>
    <p:sldId xmlns:r="http://schemas.openxmlformats.org/officeDocument/2006/relationships" id="261" r:id="R364873e4cc9942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58b76bed04f18" /><Relationship Type="http://schemas.openxmlformats.org/officeDocument/2006/relationships/slide" Target="/ppt/slides/slide1.xml" Id="Rb546c4d6bce94dff" /><Relationship Type="http://schemas.openxmlformats.org/officeDocument/2006/relationships/slide" Target="/ppt/slides/slide2.xml" Id="Ra0ab766fcaf84467" /><Relationship Type="http://schemas.openxmlformats.org/officeDocument/2006/relationships/slide" Target="/ppt/slides/slide3.xml" Id="R56d80f615e904b66" /><Relationship Type="http://schemas.openxmlformats.org/officeDocument/2006/relationships/slide" Target="/ppt/slides/slide4.xml" Id="R3b8647b6ecfd47e4" /><Relationship Type="http://schemas.openxmlformats.org/officeDocument/2006/relationships/slide" Target="/ppt/slides/slide5.xml" Id="R9b3032862df64ba6" /><Relationship Type="http://schemas.openxmlformats.org/officeDocument/2006/relationships/slide" Target="/ppt/slides/slide6.xml" Id="R364873e4cc9942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c19bb4e71e4b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e480992c84a16" /><Relationship Type="http://schemas.openxmlformats.org/officeDocument/2006/relationships/theme" Target="/ppt/slideMasters/theme/theme1.xml" Id="Ree6de501e50144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2e480992c84a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bf3c92b1b40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2ce68dd0c41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94f5228b24c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774c0f81e44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f8c36d3ed44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08362258b4d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SVEINSSON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Birger Sveinsson, Østre Lensmannsveg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3736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birger@bsveinsson.no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