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980cdf17a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41369f96514627"/>
  </p:sldMasterIdLst>
  <p:sldIdLst>
    <p:sldId xmlns:r="http://schemas.openxmlformats.org/officeDocument/2006/relationships" id="256" r:id="R76423d8eb07e4f8d"/>
    <p:sldId xmlns:r="http://schemas.openxmlformats.org/officeDocument/2006/relationships" id="257" r:id="Ra72db01525654dd3"/>
    <p:sldId xmlns:r="http://schemas.openxmlformats.org/officeDocument/2006/relationships" id="258" r:id="Ra5f1a5c7c61844cf"/>
    <p:sldId xmlns:r="http://schemas.openxmlformats.org/officeDocument/2006/relationships" id="259" r:id="R7ca59472abb64a47"/>
    <p:sldId xmlns:r="http://schemas.openxmlformats.org/officeDocument/2006/relationships" id="260" r:id="Rdc052b56134346e5"/>
    <p:sldId xmlns:r="http://schemas.openxmlformats.org/officeDocument/2006/relationships" id="261" r:id="Rfda5e2f700a14600"/>
    <p:sldId xmlns:r="http://schemas.openxmlformats.org/officeDocument/2006/relationships" id="262" r:id="R62cdd08452e44b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1369f96514627" /><Relationship Type="http://schemas.openxmlformats.org/officeDocument/2006/relationships/slide" Target="/ppt/slides/slide1.xml" Id="R76423d8eb07e4f8d" /><Relationship Type="http://schemas.openxmlformats.org/officeDocument/2006/relationships/slide" Target="/ppt/slides/slide2.xml" Id="Ra72db01525654dd3" /><Relationship Type="http://schemas.openxmlformats.org/officeDocument/2006/relationships/slide" Target="/ppt/slides/slide3.xml" Id="Ra5f1a5c7c61844cf" /><Relationship Type="http://schemas.openxmlformats.org/officeDocument/2006/relationships/slide" Target="/ppt/slides/slide4.xml" Id="R7ca59472abb64a47" /><Relationship Type="http://schemas.openxmlformats.org/officeDocument/2006/relationships/slide" Target="/ppt/slides/slide5.xml" Id="Rdc052b56134346e5" /><Relationship Type="http://schemas.openxmlformats.org/officeDocument/2006/relationships/slide" Target="/ppt/slides/slide6.xml" Id="Rfda5e2f700a14600" /><Relationship Type="http://schemas.openxmlformats.org/officeDocument/2006/relationships/slide" Target="/ppt/slides/slide7.xml" Id="R62cdd08452e44b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a981588a1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4b31eb0644cb0" /><Relationship Type="http://schemas.openxmlformats.org/officeDocument/2006/relationships/theme" Target="/ppt/slideMasters/theme/theme1.xml" Id="Rae5966c835ed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4b31eb064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c3a6ca030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f4efac3a142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bbc6f1edb45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d609fa998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5a8ab31048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560f8672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b1a37aefa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435 477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1 589 114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