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fb5111eaa849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a660b5799a41d3"/>
  </p:sldMasterIdLst>
  <p:sldIdLst>
    <p:sldId xmlns:r="http://schemas.openxmlformats.org/officeDocument/2006/relationships" id="256" r:id="R12da841585294167"/>
    <p:sldId xmlns:r="http://schemas.openxmlformats.org/officeDocument/2006/relationships" id="257" r:id="R4e93f8c3b1f742f8"/>
    <p:sldId xmlns:r="http://schemas.openxmlformats.org/officeDocument/2006/relationships" id="258" r:id="R004b8733ec57434a"/>
    <p:sldId xmlns:r="http://schemas.openxmlformats.org/officeDocument/2006/relationships" id="259" r:id="R9c85ad24b4e64dbf"/>
    <p:sldId xmlns:r="http://schemas.openxmlformats.org/officeDocument/2006/relationships" id="260" r:id="Rca79b80606f844ba"/>
    <p:sldId xmlns:r="http://schemas.openxmlformats.org/officeDocument/2006/relationships" id="261" r:id="R282d58bd46164bc5"/>
    <p:sldId xmlns:r="http://schemas.openxmlformats.org/officeDocument/2006/relationships" id="262" r:id="Rcb8fa4a5e1d449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a660b5799a41d3" /><Relationship Type="http://schemas.openxmlformats.org/officeDocument/2006/relationships/slide" Target="/ppt/slides/slide1.xml" Id="R12da841585294167" /><Relationship Type="http://schemas.openxmlformats.org/officeDocument/2006/relationships/slide" Target="/ppt/slides/slide2.xml" Id="R4e93f8c3b1f742f8" /><Relationship Type="http://schemas.openxmlformats.org/officeDocument/2006/relationships/slide" Target="/ppt/slides/slide3.xml" Id="R004b8733ec57434a" /><Relationship Type="http://schemas.openxmlformats.org/officeDocument/2006/relationships/slide" Target="/ppt/slides/slide4.xml" Id="R9c85ad24b4e64dbf" /><Relationship Type="http://schemas.openxmlformats.org/officeDocument/2006/relationships/slide" Target="/ppt/slides/slide5.xml" Id="Rca79b80606f844ba" /><Relationship Type="http://schemas.openxmlformats.org/officeDocument/2006/relationships/slide" Target="/ppt/slides/slide6.xml" Id="R282d58bd46164bc5" /><Relationship Type="http://schemas.openxmlformats.org/officeDocument/2006/relationships/slide" Target="/ppt/slides/slide7.xml" Id="Rcb8fa4a5e1d449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ff5b5d7bcb43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18b1312024ed2" /><Relationship Type="http://schemas.openxmlformats.org/officeDocument/2006/relationships/theme" Target="/ppt/slideMasters/theme/theme1.xml" Id="Ref7442a237254c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e18b1312024e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8607525f64f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6bb6cf4374f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534f2d49148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7ee296c3441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8bf99fe3246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da184e0ac4b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3e061731746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ÅRNES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ÅRNES EIENDOM HOLDING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963 423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25 843 974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BREEN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MARTINSEN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Ocon Regnskap AS, Jernbanegata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915 580 947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