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6a9044205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1543826884811"/>
  </p:sldMasterIdLst>
  <p:sldIdLst>
    <p:sldId xmlns:r="http://schemas.openxmlformats.org/officeDocument/2006/relationships" id="256" r:id="R46fee7fefe2b46e9"/>
    <p:sldId xmlns:r="http://schemas.openxmlformats.org/officeDocument/2006/relationships" id="257" r:id="Rb31755af9d624c5b"/>
    <p:sldId xmlns:r="http://schemas.openxmlformats.org/officeDocument/2006/relationships" id="258" r:id="R6e2291a4931e4383"/>
    <p:sldId xmlns:r="http://schemas.openxmlformats.org/officeDocument/2006/relationships" id="259" r:id="Rcd03ec3479584ea1"/>
    <p:sldId xmlns:r="http://schemas.openxmlformats.org/officeDocument/2006/relationships" id="260" r:id="Ra3c27bef70cd4859"/>
    <p:sldId xmlns:r="http://schemas.openxmlformats.org/officeDocument/2006/relationships" id="261" r:id="Rae7135d9421a4653"/>
    <p:sldId xmlns:r="http://schemas.openxmlformats.org/officeDocument/2006/relationships" id="262" r:id="Rade4f1223c8d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1543826884811" /><Relationship Type="http://schemas.openxmlformats.org/officeDocument/2006/relationships/slide" Target="/ppt/slides/slide1.xml" Id="R46fee7fefe2b46e9" /><Relationship Type="http://schemas.openxmlformats.org/officeDocument/2006/relationships/slide" Target="/ppt/slides/slide2.xml" Id="Rb31755af9d624c5b" /><Relationship Type="http://schemas.openxmlformats.org/officeDocument/2006/relationships/slide" Target="/ppt/slides/slide3.xml" Id="R6e2291a4931e4383" /><Relationship Type="http://schemas.openxmlformats.org/officeDocument/2006/relationships/slide" Target="/ppt/slides/slide4.xml" Id="Rcd03ec3479584ea1" /><Relationship Type="http://schemas.openxmlformats.org/officeDocument/2006/relationships/slide" Target="/ppt/slides/slide5.xml" Id="Ra3c27bef70cd4859" /><Relationship Type="http://schemas.openxmlformats.org/officeDocument/2006/relationships/slide" Target="/ppt/slides/slide6.xml" Id="Rae7135d9421a4653" /><Relationship Type="http://schemas.openxmlformats.org/officeDocument/2006/relationships/slide" Target="/ppt/slides/slide7.xml" Id="Rade4f1223c8d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10ee667d8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8a609dda4901" /><Relationship Type="http://schemas.openxmlformats.org/officeDocument/2006/relationships/theme" Target="/ppt/slideMasters/theme/theme1.xml" Id="R6bf0135b0609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18a609dda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dc8f440f4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d82f5756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e294b51e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41712e1548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e362fd0ab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c0c64999046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22a758a3b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